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79" r:id="rId2"/>
    <p:sldId id="286" r:id="rId3"/>
    <p:sldId id="336" r:id="rId4"/>
    <p:sldId id="287" r:id="rId5"/>
    <p:sldId id="282" r:id="rId6"/>
    <p:sldId id="283" r:id="rId7"/>
    <p:sldId id="284" r:id="rId8"/>
    <p:sldId id="285" r:id="rId9"/>
    <p:sldId id="293" r:id="rId10"/>
    <p:sldId id="267" r:id="rId11"/>
    <p:sldId id="272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7" r:id="rId25"/>
    <p:sldId id="278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303" r:id="rId37"/>
    <p:sldId id="305" r:id="rId38"/>
    <p:sldId id="306" r:id="rId39"/>
    <p:sldId id="307" r:id="rId40"/>
    <p:sldId id="338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723" y="-2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 dirty="0"/>
              <a:t>憂鬱情況應尋求諮商、診療者</a:t>
            </a:r>
          </a:p>
        </c:rich>
      </c:tx>
      <c:layout>
        <c:manualLayout>
          <c:xMode val="edge"/>
          <c:yMode val="edge"/>
          <c:x val="0.13427264524159732"/>
          <c:y val="6.9135318582391581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46525981647369"/>
          <c:y val="0.24016318734815892"/>
          <c:w val="0.8148298578433858"/>
          <c:h val="0.5968088878934650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憂鬱症需尋求諮商、診療者</c:v>
                </c:pt>
              </c:strCache>
            </c:strRef>
          </c:tx>
          <c:explosion val="25"/>
          <c:dPt>
            <c:idx val="0"/>
            <c:bubble3D val="0"/>
            <c:explosion val="11"/>
          </c:dPt>
          <c:dPt>
            <c:idx val="1"/>
            <c:bubble3D val="0"/>
            <c:explosion val="5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zh-TW" sz="2800" dirty="0">
                        <a:solidFill>
                          <a:schemeClr val="bg1"/>
                        </a:solidFill>
                      </a:rPr>
                      <a:t>36%</a:t>
                    </a:r>
                    <a:endParaRPr lang="en-US" altLang="zh-TW" sz="2800" dirty="0">
                      <a:solidFill>
                        <a:schemeClr val="accent3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2"/>
                <c:pt idx="0">
                  <c:v>第一季</c:v>
                </c:pt>
                <c:pt idx="1">
                  <c:v>第二季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36</c:v>
                </c:pt>
                <c:pt idx="1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2000"/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/>
              <a:t>壓力負荷到達臨界點</a:t>
            </a:r>
          </a:p>
        </c:rich>
      </c:tx>
      <c:layout>
        <c:manualLayout>
          <c:xMode val="edge"/>
          <c:yMode val="edge"/>
          <c:x val="0.19485381908248481"/>
          <c:y val="5.267452844372690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憂鬱症需尋求諮商、診療者</c:v>
                </c:pt>
              </c:strCache>
            </c:strRef>
          </c:tx>
          <c:explosion val="25"/>
          <c:dPt>
            <c:idx val="0"/>
            <c:bubble3D val="0"/>
            <c:explosion val="11"/>
          </c:dPt>
          <c:dPt>
            <c:idx val="1"/>
            <c:bubble3D val="0"/>
            <c:explosion val="5"/>
          </c:dPt>
          <c:dLbls>
            <c:dLbl>
              <c:idx val="0"/>
              <c:layout>
                <c:manualLayout>
                  <c:x val="-0.25166371060575371"/>
                  <c:y val="-7.2924151789741529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en-US" altLang="zh-TW" sz="2800" dirty="0">
                        <a:solidFill>
                          <a:schemeClr val="bg1"/>
                        </a:solidFill>
                      </a:rPr>
                      <a:t>48%</a:t>
                    </a:r>
                    <a:endParaRPr lang="zh-TW" altLang="en-US" sz="28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Sheet1!$A$2:$A$5</c:f>
              <c:strCache>
                <c:ptCount val="2"/>
                <c:pt idx="0">
                  <c:v>第一季</c:v>
                </c:pt>
                <c:pt idx="1">
                  <c:v>第二季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48</c:v>
                </c:pt>
                <c:pt idx="1">
                  <c:v>52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2000"/>
      </a:pPr>
      <a:endParaRPr lang="zh-TW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4D518B-F2FD-43A3-8B9A-E8538A3BBE2F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974072D2-7858-46CD-8AB7-85593F8CD630}">
      <dgm:prSet phldrT="[文字]" custT="1"/>
      <dgm:spPr/>
      <dgm:t>
        <a:bodyPr/>
        <a:lstStyle/>
        <a:p>
          <a:r>
            <a:rPr lang="zh-TW" altLang="en-US" sz="4800" dirty="0" smtClean="0">
              <a:latin typeface="標楷體" pitchFamily="65" charset="-120"/>
              <a:ea typeface="標楷體" pitchFamily="65" charset="-120"/>
            </a:rPr>
            <a:t>正念覺察自我練習</a:t>
          </a:r>
          <a:endParaRPr lang="zh-TW" altLang="en-US" sz="4800" dirty="0">
            <a:latin typeface="標楷體" pitchFamily="65" charset="-120"/>
            <a:ea typeface="標楷體" pitchFamily="65" charset="-120"/>
          </a:endParaRPr>
        </a:p>
      </dgm:t>
    </dgm:pt>
    <dgm:pt modelId="{65F53984-86E4-459F-8AA8-606690F1F644}" type="parTrans" cxnId="{0B1F8950-D233-4BC7-86E6-DE1DBFD9B54D}">
      <dgm:prSet/>
      <dgm:spPr/>
      <dgm:t>
        <a:bodyPr/>
        <a:lstStyle/>
        <a:p>
          <a:endParaRPr lang="zh-TW" altLang="en-US"/>
        </a:p>
      </dgm:t>
    </dgm:pt>
    <dgm:pt modelId="{04025252-17D8-425C-AFBF-4A62101BA84A}" type="sibTrans" cxnId="{0B1F8950-D233-4BC7-86E6-DE1DBFD9B54D}">
      <dgm:prSet/>
      <dgm:spPr/>
      <dgm:t>
        <a:bodyPr/>
        <a:lstStyle/>
        <a:p>
          <a:endParaRPr lang="zh-TW" altLang="en-US"/>
        </a:p>
      </dgm:t>
    </dgm:pt>
    <dgm:pt modelId="{61EDB396-C52F-4372-8721-49A17F1E541D}">
      <dgm:prSet phldrT="[文字]"/>
      <dgm:spPr/>
      <dgm:t>
        <a:bodyPr/>
        <a:lstStyle/>
        <a:p>
          <a:r>
            <a:rPr lang="zh-TW" altLang="en-US" dirty="0" smtClean="0"/>
            <a:t>正念靜坐</a:t>
          </a:r>
          <a:endParaRPr lang="zh-TW" altLang="en-US" dirty="0"/>
        </a:p>
      </dgm:t>
    </dgm:pt>
    <dgm:pt modelId="{DDE8E43D-035F-427F-BE8E-899CBD516484}" type="parTrans" cxnId="{4ECF55F3-EE70-4C4A-86E8-E4FA99BC0E5A}">
      <dgm:prSet/>
      <dgm:spPr/>
      <dgm:t>
        <a:bodyPr/>
        <a:lstStyle/>
        <a:p>
          <a:endParaRPr lang="zh-TW" altLang="en-US"/>
        </a:p>
      </dgm:t>
    </dgm:pt>
    <dgm:pt modelId="{F6690050-488D-40C1-84DE-0250835205F8}" type="sibTrans" cxnId="{4ECF55F3-EE70-4C4A-86E8-E4FA99BC0E5A}">
      <dgm:prSet/>
      <dgm:spPr/>
      <dgm:t>
        <a:bodyPr/>
        <a:lstStyle/>
        <a:p>
          <a:endParaRPr lang="zh-TW" altLang="en-US"/>
        </a:p>
      </dgm:t>
    </dgm:pt>
    <dgm:pt modelId="{77507DA0-2C16-4BC9-A6AC-56A6487FFE7B}">
      <dgm:prSet phldrT="[文字]"/>
      <dgm:spPr/>
      <dgm:t>
        <a:bodyPr/>
        <a:lstStyle/>
        <a:p>
          <a:r>
            <a:rPr lang="zh-TW" altLang="en-US" dirty="0" smtClean="0"/>
            <a:t>身體掃瞄</a:t>
          </a:r>
          <a:endParaRPr lang="zh-TW" altLang="en-US" dirty="0"/>
        </a:p>
      </dgm:t>
    </dgm:pt>
    <dgm:pt modelId="{9DE385CA-AFEA-409A-8F79-F59C627FC738}" type="parTrans" cxnId="{12A57B90-B5FD-4BDC-A900-B2F789BB7F34}">
      <dgm:prSet/>
      <dgm:spPr/>
      <dgm:t>
        <a:bodyPr/>
        <a:lstStyle/>
        <a:p>
          <a:endParaRPr lang="zh-TW" altLang="en-US"/>
        </a:p>
      </dgm:t>
    </dgm:pt>
    <dgm:pt modelId="{A5B63AAA-3EC3-44EB-8DD7-22B573E8F479}" type="sibTrans" cxnId="{12A57B90-B5FD-4BDC-A900-B2F789BB7F34}">
      <dgm:prSet/>
      <dgm:spPr/>
      <dgm:t>
        <a:bodyPr/>
        <a:lstStyle/>
        <a:p>
          <a:endParaRPr lang="zh-TW" altLang="en-US"/>
        </a:p>
      </dgm:t>
    </dgm:pt>
    <dgm:pt modelId="{867DEDDF-BB19-4B11-859B-07A1FB1795EE}">
      <dgm:prSet phldrT="[文字]" custT="1"/>
      <dgm:spPr/>
      <dgm:t>
        <a:bodyPr/>
        <a:lstStyle/>
        <a:p>
          <a:r>
            <a:rPr lang="zh-TW" altLang="en-US" sz="4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正念覺察創新教學</a:t>
          </a:r>
          <a:endParaRPr lang="zh-TW" altLang="en-US" sz="48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7A0B86B2-57F5-49A0-A677-C6A6B1DBFF41}" type="parTrans" cxnId="{C7AAA287-7754-451D-8436-F733F8325E40}">
      <dgm:prSet/>
      <dgm:spPr/>
      <dgm:t>
        <a:bodyPr/>
        <a:lstStyle/>
        <a:p>
          <a:endParaRPr lang="zh-TW" altLang="en-US"/>
        </a:p>
      </dgm:t>
    </dgm:pt>
    <dgm:pt modelId="{547DD59D-F49B-4091-A9B2-C913902748DE}" type="sibTrans" cxnId="{C7AAA287-7754-451D-8436-F733F8325E40}">
      <dgm:prSet/>
      <dgm:spPr/>
      <dgm:t>
        <a:bodyPr/>
        <a:lstStyle/>
        <a:p>
          <a:endParaRPr lang="zh-TW" altLang="en-US"/>
        </a:p>
      </dgm:t>
    </dgm:pt>
    <dgm:pt modelId="{C19858CF-570B-4829-B558-A1BB7B8BB396}">
      <dgm:prSet phldrT="[文字]"/>
      <dgm:spPr/>
      <dgm:t>
        <a:bodyPr/>
        <a:lstStyle/>
        <a:p>
          <a:r>
            <a:rPr lang="zh-TW" altLang="en-US" dirty="0" smtClean="0"/>
            <a:t>幼兒園正念覺察教學實務</a:t>
          </a:r>
          <a:endParaRPr lang="zh-TW" altLang="en-US" dirty="0"/>
        </a:p>
      </dgm:t>
    </dgm:pt>
    <dgm:pt modelId="{BA062BEB-47AF-49EE-BC96-70D881442B8C}" type="parTrans" cxnId="{B95D2F25-B2C7-46EC-A1E6-77D6EC73119C}">
      <dgm:prSet/>
      <dgm:spPr/>
      <dgm:t>
        <a:bodyPr/>
        <a:lstStyle/>
        <a:p>
          <a:endParaRPr lang="zh-TW" altLang="en-US"/>
        </a:p>
      </dgm:t>
    </dgm:pt>
    <dgm:pt modelId="{9C3C041F-1AB2-4875-872B-1802A0640BD1}" type="sibTrans" cxnId="{B95D2F25-B2C7-46EC-A1E6-77D6EC73119C}">
      <dgm:prSet/>
      <dgm:spPr/>
      <dgm:t>
        <a:bodyPr/>
        <a:lstStyle/>
        <a:p>
          <a:endParaRPr lang="zh-TW" altLang="en-US"/>
        </a:p>
      </dgm:t>
    </dgm:pt>
    <dgm:pt modelId="{F559E5C5-9FA7-45FB-85D3-0857980E81A7}">
      <dgm:prSet phldrT="[文字]"/>
      <dgm:spPr/>
      <dgm:t>
        <a:bodyPr/>
        <a:lstStyle/>
        <a:p>
          <a:r>
            <a:rPr lang="zh-TW" altLang="en-US" dirty="0" smtClean="0"/>
            <a:t>小學正念覺察教學實務</a:t>
          </a:r>
          <a:endParaRPr lang="zh-TW" altLang="en-US" dirty="0"/>
        </a:p>
      </dgm:t>
    </dgm:pt>
    <dgm:pt modelId="{9D49388F-6C46-4684-8AC7-21C0BAE91727}" type="parTrans" cxnId="{4CBBF817-6931-4E35-B208-69EDA35EB25A}">
      <dgm:prSet/>
      <dgm:spPr/>
      <dgm:t>
        <a:bodyPr/>
        <a:lstStyle/>
        <a:p>
          <a:endParaRPr lang="zh-TW" altLang="en-US"/>
        </a:p>
      </dgm:t>
    </dgm:pt>
    <dgm:pt modelId="{B31A151A-1F14-4D49-87E8-2A1CD2C84D2C}" type="sibTrans" cxnId="{4CBBF817-6931-4E35-B208-69EDA35EB25A}">
      <dgm:prSet/>
      <dgm:spPr/>
      <dgm:t>
        <a:bodyPr/>
        <a:lstStyle/>
        <a:p>
          <a:endParaRPr lang="zh-TW" altLang="en-US"/>
        </a:p>
      </dgm:t>
    </dgm:pt>
    <dgm:pt modelId="{41FF1420-42E1-4E34-B0A5-7CA3BC26D17E}">
      <dgm:prSet phldrT="[文字]"/>
      <dgm:spPr/>
      <dgm:t>
        <a:bodyPr/>
        <a:lstStyle/>
        <a:p>
          <a:r>
            <a:rPr lang="zh-TW" altLang="en-US" dirty="0" smtClean="0"/>
            <a:t>觀呼吸</a:t>
          </a:r>
          <a:endParaRPr lang="zh-TW" altLang="en-US" dirty="0"/>
        </a:p>
      </dgm:t>
    </dgm:pt>
    <dgm:pt modelId="{DD8C6895-32B1-4C63-BBE1-38878E25B020}" type="parTrans" cxnId="{417AE228-40E5-419D-9A41-5185C29DF596}">
      <dgm:prSet/>
      <dgm:spPr/>
      <dgm:t>
        <a:bodyPr/>
        <a:lstStyle/>
        <a:p>
          <a:endParaRPr lang="zh-TW" altLang="en-US"/>
        </a:p>
      </dgm:t>
    </dgm:pt>
    <dgm:pt modelId="{C8452F7C-6BBB-47FA-8570-DE7036734457}" type="sibTrans" cxnId="{417AE228-40E5-419D-9A41-5185C29DF596}">
      <dgm:prSet/>
      <dgm:spPr/>
      <dgm:t>
        <a:bodyPr/>
        <a:lstStyle/>
        <a:p>
          <a:endParaRPr lang="zh-TW" altLang="en-US"/>
        </a:p>
      </dgm:t>
    </dgm:pt>
    <dgm:pt modelId="{4A4C6BE9-7A91-4847-8CCC-29E034573A57}">
      <dgm:prSet phldrT="[文字]"/>
      <dgm:spPr/>
      <dgm:t>
        <a:bodyPr/>
        <a:lstStyle/>
        <a:p>
          <a:r>
            <a:rPr lang="zh-TW" altLang="en-US" dirty="0" smtClean="0"/>
            <a:t>正念氣功</a:t>
          </a:r>
          <a:endParaRPr lang="zh-TW" altLang="en-US" dirty="0"/>
        </a:p>
      </dgm:t>
    </dgm:pt>
    <dgm:pt modelId="{46907296-A4F1-4FD9-AF9D-E943E582590D}" type="parTrans" cxnId="{4775564D-A48D-4C4E-9EE4-A962A8F16142}">
      <dgm:prSet/>
      <dgm:spPr/>
      <dgm:t>
        <a:bodyPr/>
        <a:lstStyle/>
        <a:p>
          <a:endParaRPr lang="zh-TW" altLang="en-US"/>
        </a:p>
      </dgm:t>
    </dgm:pt>
    <dgm:pt modelId="{A0E712A3-506E-451D-AC28-EF3112117C18}" type="sibTrans" cxnId="{4775564D-A48D-4C4E-9EE4-A962A8F16142}">
      <dgm:prSet/>
      <dgm:spPr/>
      <dgm:t>
        <a:bodyPr/>
        <a:lstStyle/>
        <a:p>
          <a:endParaRPr lang="zh-TW" altLang="en-US"/>
        </a:p>
      </dgm:t>
    </dgm:pt>
    <dgm:pt modelId="{0A7CD38B-2102-4A55-BD29-AD0932F08A06}">
      <dgm:prSet phldrT="[文字]"/>
      <dgm:spPr/>
      <dgm:t>
        <a:bodyPr/>
        <a:lstStyle/>
        <a:p>
          <a:r>
            <a:rPr lang="zh-TW" altLang="en-US" dirty="0" smtClean="0"/>
            <a:t>數息</a:t>
          </a:r>
          <a:r>
            <a:rPr lang="en-US" altLang="zh-TW" dirty="0" smtClean="0"/>
            <a:t>APP</a:t>
          </a:r>
          <a:endParaRPr lang="zh-TW" altLang="en-US" dirty="0"/>
        </a:p>
      </dgm:t>
    </dgm:pt>
    <dgm:pt modelId="{354C4616-5D68-42A2-A3F3-9FA654E7554A}" type="parTrans" cxnId="{B90F6467-AC8C-42E9-BB11-34C4E22868CF}">
      <dgm:prSet/>
      <dgm:spPr/>
      <dgm:t>
        <a:bodyPr/>
        <a:lstStyle/>
        <a:p>
          <a:endParaRPr lang="zh-TW" altLang="en-US"/>
        </a:p>
      </dgm:t>
    </dgm:pt>
    <dgm:pt modelId="{3D1B6B91-C129-4102-9DC3-537AC80A62E8}" type="sibTrans" cxnId="{B90F6467-AC8C-42E9-BB11-34C4E22868CF}">
      <dgm:prSet/>
      <dgm:spPr/>
      <dgm:t>
        <a:bodyPr/>
        <a:lstStyle/>
        <a:p>
          <a:endParaRPr lang="zh-TW" altLang="en-US"/>
        </a:p>
      </dgm:t>
    </dgm:pt>
    <dgm:pt modelId="{6018B160-4CEA-4CEC-9EBB-2D8659B61AC2}">
      <dgm:prSet phldrT="[文字]"/>
      <dgm:spPr/>
      <dgm:t>
        <a:bodyPr/>
        <a:lstStyle/>
        <a:p>
          <a:r>
            <a:rPr lang="zh-TW" altLang="en-US" dirty="0" smtClean="0"/>
            <a:t>國中正念覺察教學實務</a:t>
          </a:r>
          <a:endParaRPr lang="zh-TW" altLang="en-US" dirty="0"/>
        </a:p>
      </dgm:t>
    </dgm:pt>
    <dgm:pt modelId="{08CB2BAA-B607-40F8-9F4B-9AC96BA01E69}" type="parTrans" cxnId="{1E95C860-C429-4694-88DB-DE2D28CFA5A2}">
      <dgm:prSet/>
      <dgm:spPr/>
      <dgm:t>
        <a:bodyPr/>
        <a:lstStyle/>
        <a:p>
          <a:endParaRPr lang="zh-TW" altLang="en-US"/>
        </a:p>
      </dgm:t>
    </dgm:pt>
    <dgm:pt modelId="{054DD20E-B7F4-40B3-908A-C34BD6088CC4}" type="sibTrans" cxnId="{1E95C860-C429-4694-88DB-DE2D28CFA5A2}">
      <dgm:prSet/>
      <dgm:spPr/>
      <dgm:t>
        <a:bodyPr/>
        <a:lstStyle/>
        <a:p>
          <a:endParaRPr lang="zh-TW" altLang="en-US"/>
        </a:p>
      </dgm:t>
    </dgm:pt>
    <dgm:pt modelId="{82A2BF6B-E591-4AF4-983E-4AD188166DDE}">
      <dgm:prSet phldrT="[文字]"/>
      <dgm:spPr/>
      <dgm:t>
        <a:bodyPr/>
        <a:lstStyle/>
        <a:p>
          <a:r>
            <a:rPr lang="zh-TW" altLang="en-US" dirty="0" smtClean="0"/>
            <a:t>正念覺察在</a:t>
          </a:r>
          <a:r>
            <a:rPr lang="en-US" altLang="zh-TW" dirty="0" smtClean="0"/>
            <a:t>IQ EQ MQ AQ</a:t>
          </a:r>
          <a:r>
            <a:rPr lang="zh-TW" altLang="en-US" dirty="0" smtClean="0"/>
            <a:t>的應用</a:t>
          </a:r>
          <a:endParaRPr lang="zh-TW" altLang="en-US" dirty="0"/>
        </a:p>
      </dgm:t>
    </dgm:pt>
    <dgm:pt modelId="{4DB256E6-7E49-41F9-BC32-DD313D93E1BE}" type="parTrans" cxnId="{9D76011D-9E3F-45B7-A4C2-6C4143F6ADFD}">
      <dgm:prSet/>
      <dgm:spPr/>
      <dgm:t>
        <a:bodyPr/>
        <a:lstStyle/>
        <a:p>
          <a:endParaRPr lang="zh-TW" altLang="en-US"/>
        </a:p>
      </dgm:t>
    </dgm:pt>
    <dgm:pt modelId="{3F3DD2E5-56A0-44D7-9C4D-3D640E1561B5}" type="sibTrans" cxnId="{9D76011D-9E3F-45B7-A4C2-6C4143F6ADFD}">
      <dgm:prSet/>
      <dgm:spPr/>
      <dgm:t>
        <a:bodyPr/>
        <a:lstStyle/>
        <a:p>
          <a:endParaRPr lang="zh-TW" altLang="en-US"/>
        </a:p>
      </dgm:t>
    </dgm:pt>
    <dgm:pt modelId="{81265A51-40D5-4CEE-BC3D-2E76FB3C8884}">
      <dgm:prSet phldrT="[文字]"/>
      <dgm:spPr/>
      <dgm:t>
        <a:bodyPr/>
        <a:lstStyle/>
        <a:p>
          <a:r>
            <a:rPr lang="zh-TW" altLang="en-US" dirty="0" smtClean="0"/>
            <a:t>多元創意的正念覺察教學策略</a:t>
          </a:r>
          <a:endParaRPr lang="zh-TW" altLang="en-US" dirty="0"/>
        </a:p>
      </dgm:t>
    </dgm:pt>
    <dgm:pt modelId="{83F5256C-60C6-4B24-B114-E8442DE52A1E}" type="parTrans" cxnId="{F2728D92-7EB6-4239-B705-E01EA284F5F6}">
      <dgm:prSet/>
      <dgm:spPr/>
      <dgm:t>
        <a:bodyPr/>
        <a:lstStyle/>
        <a:p>
          <a:endParaRPr lang="zh-TW" altLang="en-US"/>
        </a:p>
      </dgm:t>
    </dgm:pt>
    <dgm:pt modelId="{E404C152-77C9-4955-83BA-019BDB42CDA3}" type="sibTrans" cxnId="{F2728D92-7EB6-4239-B705-E01EA284F5F6}">
      <dgm:prSet/>
      <dgm:spPr/>
      <dgm:t>
        <a:bodyPr/>
        <a:lstStyle/>
        <a:p>
          <a:endParaRPr lang="zh-TW" altLang="en-US"/>
        </a:p>
      </dgm:t>
    </dgm:pt>
    <dgm:pt modelId="{56284B76-5ED2-4409-B163-CA1432CDBEF2}" type="pres">
      <dgm:prSet presAssocID="{6C4D518B-F2FD-43A3-8B9A-E8538A3BBE2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142E6EF0-6F9F-46D8-AAA1-BF825CE8BB26}" type="pres">
      <dgm:prSet presAssocID="{974072D2-7858-46CD-8AB7-85593F8CD630}" presName="linNode" presStyleCnt="0"/>
      <dgm:spPr/>
    </dgm:pt>
    <dgm:pt modelId="{8E5E3FA7-1442-4B56-AE63-58C7FCCE5D2B}" type="pres">
      <dgm:prSet presAssocID="{974072D2-7858-46CD-8AB7-85593F8CD630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49BC5D-1033-4F44-B164-3EB0339C3F9E}" type="pres">
      <dgm:prSet presAssocID="{974072D2-7858-46CD-8AB7-85593F8CD630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A727C9-A9D8-4B28-9740-B057E462939F}" type="pres">
      <dgm:prSet presAssocID="{04025252-17D8-425C-AFBF-4A62101BA84A}" presName="spacing" presStyleCnt="0"/>
      <dgm:spPr/>
    </dgm:pt>
    <dgm:pt modelId="{7613C1C0-3C46-4627-894A-B230777998E9}" type="pres">
      <dgm:prSet presAssocID="{867DEDDF-BB19-4B11-859B-07A1FB1795EE}" presName="linNode" presStyleCnt="0"/>
      <dgm:spPr/>
    </dgm:pt>
    <dgm:pt modelId="{8A975F23-9452-4230-9C3B-37E645E2D2B6}" type="pres">
      <dgm:prSet presAssocID="{867DEDDF-BB19-4B11-859B-07A1FB1795EE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454A2E-2ECD-497C-BD23-B96757C6F2EC}" type="pres">
      <dgm:prSet presAssocID="{867DEDDF-BB19-4B11-859B-07A1FB1795E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10EA7EC-A72F-4627-9A0B-C0BA1DB7AFA1}" type="presOf" srcId="{974072D2-7858-46CD-8AB7-85593F8CD630}" destId="{8E5E3FA7-1442-4B56-AE63-58C7FCCE5D2B}" srcOrd="0" destOrd="0" presId="urn:microsoft.com/office/officeart/2005/8/layout/vList6"/>
    <dgm:cxn modelId="{E074957A-E769-4659-9204-94DFCB872B56}" type="presOf" srcId="{F559E5C5-9FA7-45FB-85D3-0857980E81A7}" destId="{D8454A2E-2ECD-497C-BD23-B96757C6F2EC}" srcOrd="0" destOrd="1" presId="urn:microsoft.com/office/officeart/2005/8/layout/vList6"/>
    <dgm:cxn modelId="{62C729F9-2745-4FB4-9224-F123A5C92042}" type="presOf" srcId="{81265A51-40D5-4CEE-BC3D-2E76FB3C8884}" destId="{D8454A2E-2ECD-497C-BD23-B96757C6F2EC}" srcOrd="0" destOrd="4" presId="urn:microsoft.com/office/officeart/2005/8/layout/vList6"/>
    <dgm:cxn modelId="{F0C6D288-2216-4DB0-BD21-D0932712EE56}" type="presOf" srcId="{77507DA0-2C16-4BC9-A6AC-56A6487FFE7B}" destId="{3149BC5D-1033-4F44-B164-3EB0339C3F9E}" srcOrd="0" destOrd="1" presId="urn:microsoft.com/office/officeart/2005/8/layout/vList6"/>
    <dgm:cxn modelId="{76300C0B-33C3-4A29-A9CB-71F1FB465945}" type="presOf" srcId="{41FF1420-42E1-4E34-B0A5-7CA3BC26D17E}" destId="{3149BC5D-1033-4F44-B164-3EB0339C3F9E}" srcOrd="0" destOrd="2" presId="urn:microsoft.com/office/officeart/2005/8/layout/vList6"/>
    <dgm:cxn modelId="{1E95C860-C429-4694-88DB-DE2D28CFA5A2}" srcId="{867DEDDF-BB19-4B11-859B-07A1FB1795EE}" destId="{6018B160-4CEA-4CEC-9EBB-2D8659B61AC2}" srcOrd="2" destOrd="0" parTransId="{08CB2BAA-B607-40F8-9F4B-9AC96BA01E69}" sibTransId="{054DD20E-B7F4-40B3-908A-C34BD6088CC4}"/>
    <dgm:cxn modelId="{3297156A-897C-4DDB-A9CF-1A3B2C50C5FD}" type="presOf" srcId="{61EDB396-C52F-4372-8721-49A17F1E541D}" destId="{3149BC5D-1033-4F44-B164-3EB0339C3F9E}" srcOrd="0" destOrd="0" presId="urn:microsoft.com/office/officeart/2005/8/layout/vList6"/>
    <dgm:cxn modelId="{4CBBF817-6931-4E35-B208-69EDA35EB25A}" srcId="{867DEDDF-BB19-4B11-859B-07A1FB1795EE}" destId="{F559E5C5-9FA7-45FB-85D3-0857980E81A7}" srcOrd="1" destOrd="0" parTransId="{9D49388F-6C46-4684-8AC7-21C0BAE91727}" sibTransId="{B31A151A-1F14-4D49-87E8-2A1CD2C84D2C}"/>
    <dgm:cxn modelId="{0B1F8950-D233-4BC7-86E6-DE1DBFD9B54D}" srcId="{6C4D518B-F2FD-43A3-8B9A-E8538A3BBE2F}" destId="{974072D2-7858-46CD-8AB7-85593F8CD630}" srcOrd="0" destOrd="0" parTransId="{65F53984-86E4-459F-8AA8-606690F1F644}" sibTransId="{04025252-17D8-425C-AFBF-4A62101BA84A}"/>
    <dgm:cxn modelId="{C7AAA287-7754-451D-8436-F733F8325E40}" srcId="{6C4D518B-F2FD-43A3-8B9A-E8538A3BBE2F}" destId="{867DEDDF-BB19-4B11-859B-07A1FB1795EE}" srcOrd="1" destOrd="0" parTransId="{7A0B86B2-57F5-49A0-A677-C6A6B1DBFF41}" sibTransId="{547DD59D-F49B-4091-A9B2-C913902748DE}"/>
    <dgm:cxn modelId="{9D76011D-9E3F-45B7-A4C2-6C4143F6ADFD}" srcId="{867DEDDF-BB19-4B11-859B-07A1FB1795EE}" destId="{82A2BF6B-E591-4AF4-983E-4AD188166DDE}" srcOrd="3" destOrd="0" parTransId="{4DB256E6-7E49-41F9-BC32-DD313D93E1BE}" sibTransId="{3F3DD2E5-56A0-44D7-9C4D-3D640E1561B5}"/>
    <dgm:cxn modelId="{F2728D92-7EB6-4239-B705-E01EA284F5F6}" srcId="{867DEDDF-BB19-4B11-859B-07A1FB1795EE}" destId="{81265A51-40D5-4CEE-BC3D-2E76FB3C8884}" srcOrd="4" destOrd="0" parTransId="{83F5256C-60C6-4B24-B114-E8442DE52A1E}" sibTransId="{E404C152-77C9-4955-83BA-019BDB42CDA3}"/>
    <dgm:cxn modelId="{36D3B1B0-E5CB-4327-A857-CDD0E729CF48}" type="presOf" srcId="{6C4D518B-F2FD-43A3-8B9A-E8538A3BBE2F}" destId="{56284B76-5ED2-4409-B163-CA1432CDBEF2}" srcOrd="0" destOrd="0" presId="urn:microsoft.com/office/officeart/2005/8/layout/vList6"/>
    <dgm:cxn modelId="{4ECF55F3-EE70-4C4A-86E8-E4FA99BC0E5A}" srcId="{974072D2-7858-46CD-8AB7-85593F8CD630}" destId="{61EDB396-C52F-4372-8721-49A17F1E541D}" srcOrd="0" destOrd="0" parTransId="{DDE8E43D-035F-427F-BE8E-899CBD516484}" sibTransId="{F6690050-488D-40C1-84DE-0250835205F8}"/>
    <dgm:cxn modelId="{4775564D-A48D-4C4E-9EE4-A962A8F16142}" srcId="{974072D2-7858-46CD-8AB7-85593F8CD630}" destId="{4A4C6BE9-7A91-4847-8CCC-29E034573A57}" srcOrd="3" destOrd="0" parTransId="{46907296-A4F1-4FD9-AF9D-E943E582590D}" sibTransId="{A0E712A3-506E-451D-AC28-EF3112117C18}"/>
    <dgm:cxn modelId="{445AA163-4AEB-4BCD-B6E9-0CB79F4B3518}" type="presOf" srcId="{C19858CF-570B-4829-B558-A1BB7B8BB396}" destId="{D8454A2E-2ECD-497C-BD23-B96757C6F2EC}" srcOrd="0" destOrd="0" presId="urn:microsoft.com/office/officeart/2005/8/layout/vList6"/>
    <dgm:cxn modelId="{5E6937FC-DFF0-4642-9A9B-4E157B7FB7EA}" type="presOf" srcId="{82A2BF6B-E591-4AF4-983E-4AD188166DDE}" destId="{D8454A2E-2ECD-497C-BD23-B96757C6F2EC}" srcOrd="0" destOrd="3" presId="urn:microsoft.com/office/officeart/2005/8/layout/vList6"/>
    <dgm:cxn modelId="{12A57B90-B5FD-4BDC-A900-B2F789BB7F34}" srcId="{974072D2-7858-46CD-8AB7-85593F8CD630}" destId="{77507DA0-2C16-4BC9-A6AC-56A6487FFE7B}" srcOrd="1" destOrd="0" parTransId="{9DE385CA-AFEA-409A-8F79-F59C627FC738}" sibTransId="{A5B63AAA-3EC3-44EB-8DD7-22B573E8F479}"/>
    <dgm:cxn modelId="{3FE8B737-D3D7-4584-97A1-3BBE648EE256}" type="presOf" srcId="{867DEDDF-BB19-4B11-859B-07A1FB1795EE}" destId="{8A975F23-9452-4230-9C3B-37E645E2D2B6}" srcOrd="0" destOrd="0" presId="urn:microsoft.com/office/officeart/2005/8/layout/vList6"/>
    <dgm:cxn modelId="{417AE228-40E5-419D-9A41-5185C29DF596}" srcId="{974072D2-7858-46CD-8AB7-85593F8CD630}" destId="{41FF1420-42E1-4E34-B0A5-7CA3BC26D17E}" srcOrd="2" destOrd="0" parTransId="{DD8C6895-32B1-4C63-BBE1-38878E25B020}" sibTransId="{C8452F7C-6BBB-47FA-8570-DE7036734457}"/>
    <dgm:cxn modelId="{1F55EA69-1683-4F0B-8E85-3271496E6430}" type="presOf" srcId="{4A4C6BE9-7A91-4847-8CCC-29E034573A57}" destId="{3149BC5D-1033-4F44-B164-3EB0339C3F9E}" srcOrd="0" destOrd="3" presId="urn:microsoft.com/office/officeart/2005/8/layout/vList6"/>
    <dgm:cxn modelId="{B90F6467-AC8C-42E9-BB11-34C4E22868CF}" srcId="{974072D2-7858-46CD-8AB7-85593F8CD630}" destId="{0A7CD38B-2102-4A55-BD29-AD0932F08A06}" srcOrd="4" destOrd="0" parTransId="{354C4616-5D68-42A2-A3F3-9FA654E7554A}" sibTransId="{3D1B6B91-C129-4102-9DC3-537AC80A62E8}"/>
    <dgm:cxn modelId="{5A369F56-4A3F-40BE-8540-DC093BF0F559}" type="presOf" srcId="{0A7CD38B-2102-4A55-BD29-AD0932F08A06}" destId="{3149BC5D-1033-4F44-B164-3EB0339C3F9E}" srcOrd="0" destOrd="4" presId="urn:microsoft.com/office/officeart/2005/8/layout/vList6"/>
    <dgm:cxn modelId="{20071D42-A981-4BC9-B0C8-C2CCE6B3A329}" type="presOf" srcId="{6018B160-4CEA-4CEC-9EBB-2D8659B61AC2}" destId="{D8454A2E-2ECD-497C-BD23-B96757C6F2EC}" srcOrd="0" destOrd="2" presId="urn:microsoft.com/office/officeart/2005/8/layout/vList6"/>
    <dgm:cxn modelId="{B95D2F25-B2C7-46EC-A1E6-77D6EC73119C}" srcId="{867DEDDF-BB19-4B11-859B-07A1FB1795EE}" destId="{C19858CF-570B-4829-B558-A1BB7B8BB396}" srcOrd="0" destOrd="0" parTransId="{BA062BEB-47AF-49EE-BC96-70D881442B8C}" sibTransId="{9C3C041F-1AB2-4875-872B-1802A0640BD1}"/>
    <dgm:cxn modelId="{978E079D-05B1-4C0A-A60C-5E849B2FFB24}" type="presParOf" srcId="{56284B76-5ED2-4409-B163-CA1432CDBEF2}" destId="{142E6EF0-6F9F-46D8-AAA1-BF825CE8BB26}" srcOrd="0" destOrd="0" presId="urn:microsoft.com/office/officeart/2005/8/layout/vList6"/>
    <dgm:cxn modelId="{54167C83-EC17-4ACD-AD93-40846B5093DC}" type="presParOf" srcId="{142E6EF0-6F9F-46D8-AAA1-BF825CE8BB26}" destId="{8E5E3FA7-1442-4B56-AE63-58C7FCCE5D2B}" srcOrd="0" destOrd="0" presId="urn:microsoft.com/office/officeart/2005/8/layout/vList6"/>
    <dgm:cxn modelId="{DF782F81-3B28-4B9F-AE5A-5F4218CF3902}" type="presParOf" srcId="{142E6EF0-6F9F-46D8-AAA1-BF825CE8BB26}" destId="{3149BC5D-1033-4F44-B164-3EB0339C3F9E}" srcOrd="1" destOrd="0" presId="urn:microsoft.com/office/officeart/2005/8/layout/vList6"/>
    <dgm:cxn modelId="{E23D6310-DB6A-4D6D-9D70-8E8CE9BF16C3}" type="presParOf" srcId="{56284B76-5ED2-4409-B163-CA1432CDBEF2}" destId="{D8A727C9-A9D8-4B28-9740-B057E462939F}" srcOrd="1" destOrd="0" presId="urn:microsoft.com/office/officeart/2005/8/layout/vList6"/>
    <dgm:cxn modelId="{ACADB15F-FFDF-4DF6-A872-FF8E2DF411D9}" type="presParOf" srcId="{56284B76-5ED2-4409-B163-CA1432CDBEF2}" destId="{7613C1C0-3C46-4627-894A-B230777998E9}" srcOrd="2" destOrd="0" presId="urn:microsoft.com/office/officeart/2005/8/layout/vList6"/>
    <dgm:cxn modelId="{DF031132-C86C-4486-B0BD-5E429256FBB5}" type="presParOf" srcId="{7613C1C0-3C46-4627-894A-B230777998E9}" destId="{8A975F23-9452-4230-9C3B-37E645E2D2B6}" srcOrd="0" destOrd="0" presId="urn:microsoft.com/office/officeart/2005/8/layout/vList6"/>
    <dgm:cxn modelId="{72271850-8C18-4E7E-9EEA-5B56FC6A5886}" type="presParOf" srcId="{7613C1C0-3C46-4627-894A-B230777998E9}" destId="{D8454A2E-2ECD-497C-BD23-B96757C6F2E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C7481A-61A9-471E-A01C-99064C2D1BA7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D5E8B102-EAC5-461D-A301-5A41BD85BD31}">
      <dgm:prSet phldrT="[文字]" custT="1"/>
      <dgm:spPr/>
      <dgm:t>
        <a:bodyPr/>
        <a:lstStyle/>
        <a:p>
          <a:r>
            <a:rPr lang="zh-TW" altLang="en-US" sz="4000" dirty="0" smtClean="0">
              <a:latin typeface="標楷體" pitchFamily="65" charset="-120"/>
              <a:ea typeface="標楷體" pitchFamily="65" charset="-120"/>
            </a:rPr>
            <a:t>顏老師</a:t>
          </a:r>
          <a:endParaRPr lang="zh-TW" altLang="en-US" sz="4000" dirty="0">
            <a:latin typeface="標楷體" pitchFamily="65" charset="-120"/>
            <a:ea typeface="標楷體" pitchFamily="65" charset="-120"/>
          </a:endParaRPr>
        </a:p>
      </dgm:t>
    </dgm:pt>
    <dgm:pt modelId="{1F27AE7D-F65E-4888-B9F4-9602ABD0CDD2}" type="parTrans" cxnId="{4E515258-62FC-4E25-B724-38CACBF149E6}">
      <dgm:prSet/>
      <dgm:spPr/>
      <dgm:t>
        <a:bodyPr/>
        <a:lstStyle/>
        <a:p>
          <a:endParaRPr lang="zh-TW" altLang="en-US"/>
        </a:p>
      </dgm:t>
    </dgm:pt>
    <dgm:pt modelId="{A460D48B-6217-4827-9136-70D2C3C155A8}" type="sibTrans" cxnId="{4E515258-62FC-4E25-B724-38CACBF149E6}">
      <dgm:prSet/>
      <dgm:spPr/>
      <dgm:t>
        <a:bodyPr/>
        <a:lstStyle/>
        <a:p>
          <a:endParaRPr lang="zh-TW" altLang="en-US"/>
        </a:p>
      </dgm:t>
    </dgm:pt>
    <dgm:pt modelId="{9C83D802-C82C-412D-A33C-BD852A4565BB}">
      <dgm:prSet phldrT="[文字]" custT="1"/>
      <dgm:spPr/>
      <dgm:t>
        <a:bodyPr/>
        <a:lstStyle/>
        <a:p>
          <a:r>
            <a:rPr lang="zh-TW" altLang="en-US" sz="4000" dirty="0" smtClean="0">
              <a:latin typeface="標楷體" pitchFamily="65" charset="-120"/>
              <a:ea typeface="標楷體" pitchFamily="65" charset="-120"/>
            </a:rPr>
            <a:t>曾老師</a:t>
          </a:r>
          <a:endParaRPr lang="zh-TW" altLang="en-US" sz="4000" dirty="0">
            <a:latin typeface="標楷體" pitchFamily="65" charset="-120"/>
            <a:ea typeface="標楷體" pitchFamily="65" charset="-120"/>
          </a:endParaRPr>
        </a:p>
      </dgm:t>
    </dgm:pt>
    <dgm:pt modelId="{12836EEF-6B7A-4CB1-BD60-65690222B431}" type="parTrans" cxnId="{AD01B701-6651-4F69-8A52-17D6A56AA4AB}">
      <dgm:prSet/>
      <dgm:spPr/>
      <dgm:t>
        <a:bodyPr/>
        <a:lstStyle/>
        <a:p>
          <a:endParaRPr lang="zh-TW" altLang="en-US"/>
        </a:p>
      </dgm:t>
    </dgm:pt>
    <dgm:pt modelId="{5EC90255-241C-4320-9BA4-8A15C2527566}" type="sibTrans" cxnId="{AD01B701-6651-4F69-8A52-17D6A56AA4AB}">
      <dgm:prSet/>
      <dgm:spPr/>
      <dgm:t>
        <a:bodyPr/>
        <a:lstStyle/>
        <a:p>
          <a:endParaRPr lang="zh-TW" altLang="en-US"/>
        </a:p>
      </dgm:t>
    </dgm:pt>
    <dgm:pt modelId="{FB479EA6-9B2A-4548-9B54-4FD20C722568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不討好學生</a:t>
          </a:r>
          <a:endParaRPr lang="zh-TW" altLang="en-US" sz="2800" dirty="0">
            <a:latin typeface="標楷體" pitchFamily="65" charset="-120"/>
            <a:ea typeface="標楷體" pitchFamily="65" charset="-120"/>
          </a:endParaRPr>
        </a:p>
      </dgm:t>
    </dgm:pt>
    <dgm:pt modelId="{6E092DC8-8B22-4E59-8873-AED6FDE9F0EF}" type="parTrans" cxnId="{D3407F91-BF1E-457A-9573-B2ABAD30E13F}">
      <dgm:prSet/>
      <dgm:spPr/>
      <dgm:t>
        <a:bodyPr/>
        <a:lstStyle/>
        <a:p>
          <a:endParaRPr lang="zh-TW" altLang="en-US"/>
        </a:p>
      </dgm:t>
    </dgm:pt>
    <dgm:pt modelId="{CADAB0B3-D49B-4D7C-80D2-36368D85734D}" type="sibTrans" cxnId="{D3407F91-BF1E-457A-9573-B2ABAD30E13F}">
      <dgm:prSet/>
      <dgm:spPr/>
      <dgm:t>
        <a:bodyPr/>
        <a:lstStyle/>
        <a:p>
          <a:endParaRPr lang="zh-TW" altLang="en-US"/>
        </a:p>
      </dgm:t>
    </dgm:pt>
    <dgm:pt modelId="{D6B1A388-95B1-4C88-B1E5-CC8B78608D49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不虐待學生</a:t>
          </a:r>
          <a:endParaRPr lang="zh-TW" altLang="en-US" sz="2800" dirty="0">
            <a:latin typeface="標楷體" pitchFamily="65" charset="-120"/>
            <a:ea typeface="標楷體" pitchFamily="65" charset="-120"/>
          </a:endParaRPr>
        </a:p>
      </dgm:t>
    </dgm:pt>
    <dgm:pt modelId="{80771CC5-C723-44FF-9227-70C797DC4267}" type="parTrans" cxnId="{15D3C99A-823D-474C-B452-82423DC20197}">
      <dgm:prSet/>
      <dgm:spPr/>
      <dgm:t>
        <a:bodyPr/>
        <a:lstStyle/>
        <a:p>
          <a:endParaRPr lang="zh-TW" altLang="en-US"/>
        </a:p>
      </dgm:t>
    </dgm:pt>
    <dgm:pt modelId="{731659D3-C48E-4256-8240-1D4B2D31DFBE}" type="sibTrans" cxnId="{15D3C99A-823D-474C-B452-82423DC20197}">
      <dgm:prSet/>
      <dgm:spPr/>
      <dgm:t>
        <a:bodyPr/>
        <a:lstStyle/>
        <a:p>
          <a:endParaRPr lang="zh-TW" altLang="en-US"/>
        </a:p>
      </dgm:t>
    </dgm:pt>
    <dgm:pt modelId="{F7F370C7-4705-4C41-8323-00435377A21A}">
      <dgm:prSet phldrT="[文字]" custT="1"/>
      <dgm:spPr/>
      <dgm:t>
        <a:bodyPr/>
        <a:lstStyle/>
        <a:p>
          <a:r>
            <a:rPr lang="zh-TW" altLang="en-US" sz="4000" dirty="0" smtClean="0">
              <a:latin typeface="標楷體" pitchFamily="65" charset="-120"/>
              <a:ea typeface="標楷體" pitchFamily="65" charset="-120"/>
            </a:rPr>
            <a:t>郝老師</a:t>
          </a:r>
          <a:endParaRPr lang="zh-TW" altLang="en-US" sz="4000" dirty="0">
            <a:latin typeface="標楷體" pitchFamily="65" charset="-120"/>
            <a:ea typeface="標楷體" pitchFamily="65" charset="-120"/>
          </a:endParaRPr>
        </a:p>
      </dgm:t>
    </dgm:pt>
    <dgm:pt modelId="{C4D36D38-9B50-4770-9575-BEC7F265B082}" type="parTrans" cxnId="{28022E6E-3F0C-43E9-BEC3-3033DDAC2A34}">
      <dgm:prSet/>
      <dgm:spPr/>
      <dgm:t>
        <a:bodyPr/>
        <a:lstStyle/>
        <a:p>
          <a:endParaRPr lang="zh-TW" altLang="en-US"/>
        </a:p>
      </dgm:t>
    </dgm:pt>
    <dgm:pt modelId="{9436F03C-8A2C-411F-A49E-92C790184FE1}" type="sibTrans" cxnId="{28022E6E-3F0C-43E9-BEC3-3033DDAC2A34}">
      <dgm:prSet/>
      <dgm:spPr/>
      <dgm:t>
        <a:bodyPr/>
        <a:lstStyle/>
        <a:p>
          <a:endParaRPr lang="zh-TW" altLang="en-US"/>
        </a:p>
      </dgm:t>
    </dgm:pt>
    <dgm:pt modelId="{A3E8B8C4-55F3-4353-AE0F-60485F1FF5C0}">
      <dgm:prSet phldrT="[文字]" custT="1"/>
      <dgm:spPr/>
      <dgm:t>
        <a:bodyPr/>
        <a:lstStyle/>
        <a:p>
          <a:r>
            <a:rPr lang="zh-TW" altLang="en-US" sz="3200" dirty="0" smtClean="0">
              <a:latin typeface="標楷體" pitchFamily="65" charset="-120"/>
              <a:ea typeface="標楷體" pitchFamily="65" charset="-120"/>
            </a:rPr>
            <a:t>學生愛你</a:t>
          </a:r>
          <a:endParaRPr lang="zh-TW" altLang="en-US" sz="3200" dirty="0">
            <a:latin typeface="標楷體" pitchFamily="65" charset="-120"/>
            <a:ea typeface="標楷體" pitchFamily="65" charset="-120"/>
          </a:endParaRPr>
        </a:p>
      </dgm:t>
    </dgm:pt>
    <dgm:pt modelId="{BDCA4CDF-97CF-48E3-8C19-21F7E1B9B40F}" type="parTrans" cxnId="{30BB27E9-7FB3-4999-B24E-F90000371DDE}">
      <dgm:prSet/>
      <dgm:spPr/>
      <dgm:t>
        <a:bodyPr/>
        <a:lstStyle/>
        <a:p>
          <a:endParaRPr lang="zh-TW" altLang="en-US"/>
        </a:p>
      </dgm:t>
    </dgm:pt>
    <dgm:pt modelId="{CC8ED964-67F6-4FE8-8D35-6E4CC243D27C}" type="sibTrans" cxnId="{30BB27E9-7FB3-4999-B24E-F90000371DDE}">
      <dgm:prSet/>
      <dgm:spPr/>
      <dgm:t>
        <a:bodyPr/>
        <a:lstStyle/>
        <a:p>
          <a:endParaRPr lang="zh-TW" altLang="en-US"/>
        </a:p>
      </dgm:t>
    </dgm:pt>
    <dgm:pt modelId="{393247D7-7ADB-4664-B069-436D2E956DC0}">
      <dgm:prSet phldrT="[文字]" custT="1"/>
      <dgm:spPr/>
      <dgm:t>
        <a:bodyPr/>
        <a:lstStyle/>
        <a:p>
          <a:r>
            <a:rPr lang="zh-TW" altLang="en-US" sz="3200" dirty="0" smtClean="0">
              <a:latin typeface="標楷體" pitchFamily="65" charset="-120"/>
              <a:ea typeface="標楷體" pitchFamily="65" charset="-120"/>
            </a:rPr>
            <a:t>樂在工作</a:t>
          </a:r>
          <a:endParaRPr lang="zh-TW" altLang="en-US" sz="3200" dirty="0">
            <a:latin typeface="標楷體" pitchFamily="65" charset="-120"/>
            <a:ea typeface="標楷體" pitchFamily="65" charset="-120"/>
          </a:endParaRPr>
        </a:p>
      </dgm:t>
    </dgm:pt>
    <dgm:pt modelId="{BF0D2948-1792-47C2-84AE-CF6CAE0F811D}" type="parTrans" cxnId="{DDBC764C-5DE2-49FC-A3DE-764CB54FD269}">
      <dgm:prSet/>
      <dgm:spPr/>
      <dgm:t>
        <a:bodyPr/>
        <a:lstStyle/>
        <a:p>
          <a:endParaRPr lang="zh-TW" altLang="en-US"/>
        </a:p>
      </dgm:t>
    </dgm:pt>
    <dgm:pt modelId="{8D57D675-6789-4F1D-815D-1A854CC3EC76}" type="sibTrans" cxnId="{DDBC764C-5DE2-49FC-A3DE-764CB54FD269}">
      <dgm:prSet/>
      <dgm:spPr/>
      <dgm:t>
        <a:bodyPr/>
        <a:lstStyle/>
        <a:p>
          <a:endParaRPr lang="zh-TW" altLang="en-US"/>
        </a:p>
      </dgm:t>
    </dgm:pt>
    <dgm:pt modelId="{DB71F63D-C1B1-43F7-844D-E1F574AECD07}">
      <dgm:prSet phldrT="[文字]" custT="1"/>
      <dgm:spPr/>
      <dgm:t>
        <a:bodyPr/>
        <a:lstStyle/>
        <a:p>
          <a:r>
            <a:rPr lang="zh-TW" altLang="en-US" sz="3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過勞</a:t>
          </a:r>
          <a:endParaRPr lang="zh-TW" altLang="en-US" sz="3600" dirty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</dgm:t>
    </dgm:pt>
    <dgm:pt modelId="{15B468BD-944F-4358-A4E4-EC1EFCE32442}" type="parTrans" cxnId="{DF767AA6-3FA4-43EF-8342-713DB180D781}">
      <dgm:prSet/>
      <dgm:spPr/>
      <dgm:t>
        <a:bodyPr/>
        <a:lstStyle/>
        <a:p>
          <a:endParaRPr lang="zh-TW" altLang="en-US"/>
        </a:p>
      </dgm:t>
    </dgm:pt>
    <dgm:pt modelId="{55FFD2FC-EF3B-493A-87DE-BFDD8BC7E208}" type="sibTrans" cxnId="{DF767AA6-3FA4-43EF-8342-713DB180D781}">
      <dgm:prSet/>
      <dgm:spPr/>
      <dgm:t>
        <a:bodyPr/>
        <a:lstStyle/>
        <a:p>
          <a:endParaRPr lang="zh-TW" altLang="en-US"/>
        </a:p>
      </dgm:t>
    </dgm:pt>
    <dgm:pt modelId="{97645DAA-BA78-4F07-B7DA-7415C151174D}">
      <dgm:prSet phldrT="[文字]" custT="1"/>
      <dgm:spPr/>
      <dgm:t>
        <a:bodyPr/>
        <a:lstStyle/>
        <a:p>
          <a:r>
            <a:rPr lang="zh-TW" altLang="en-US" sz="3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自責</a:t>
          </a:r>
          <a:endParaRPr lang="zh-TW" altLang="en-US" sz="3600" dirty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</dgm:t>
    </dgm:pt>
    <dgm:pt modelId="{1206B897-33E6-422F-A0BD-2629F1A4E21C}" type="parTrans" cxnId="{6D8DA26A-8459-400D-BBFA-10D0D8D64EF8}">
      <dgm:prSet/>
      <dgm:spPr/>
      <dgm:t>
        <a:bodyPr/>
        <a:lstStyle/>
        <a:p>
          <a:endParaRPr lang="zh-TW" altLang="en-US"/>
        </a:p>
      </dgm:t>
    </dgm:pt>
    <dgm:pt modelId="{3B96BCE8-730F-4218-B275-0A3C7F5A9A2F}" type="sibTrans" cxnId="{6D8DA26A-8459-400D-BBFA-10D0D8D64EF8}">
      <dgm:prSet/>
      <dgm:spPr/>
      <dgm:t>
        <a:bodyPr/>
        <a:lstStyle/>
        <a:p>
          <a:endParaRPr lang="zh-TW" altLang="en-US"/>
        </a:p>
      </dgm:t>
    </dgm:pt>
    <dgm:pt modelId="{23721578-A0A6-416F-A93A-FFFC79966EC9}">
      <dgm:prSet phldrT="[文字]" custT="1"/>
      <dgm:spPr/>
      <dgm:t>
        <a:bodyPr/>
        <a:lstStyle/>
        <a:p>
          <a:r>
            <a:rPr lang="zh-TW" altLang="en-US" sz="3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灰心</a:t>
          </a:r>
          <a:endParaRPr lang="zh-TW" altLang="en-US" sz="3600" dirty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</dgm:t>
    </dgm:pt>
    <dgm:pt modelId="{61EB76BA-045F-4348-B187-61292F643984}" type="parTrans" cxnId="{08CB152D-55EB-4084-92A0-ABBAF0E6508D}">
      <dgm:prSet/>
      <dgm:spPr/>
      <dgm:t>
        <a:bodyPr/>
        <a:lstStyle/>
        <a:p>
          <a:endParaRPr lang="zh-TW" altLang="en-US"/>
        </a:p>
      </dgm:t>
    </dgm:pt>
    <dgm:pt modelId="{5F82686C-FE13-4238-AA9A-24A7B2F4272A}" type="sibTrans" cxnId="{08CB152D-55EB-4084-92A0-ABBAF0E6508D}">
      <dgm:prSet/>
      <dgm:spPr/>
      <dgm:t>
        <a:bodyPr/>
        <a:lstStyle/>
        <a:p>
          <a:endParaRPr lang="zh-TW" altLang="en-US"/>
        </a:p>
      </dgm:t>
    </dgm:pt>
    <dgm:pt modelId="{CF959F83-5661-481E-B9C0-9E36C26AB54C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覺察當下</a:t>
          </a:r>
          <a:endParaRPr lang="zh-TW" altLang="en-US" sz="2800" dirty="0">
            <a:latin typeface="標楷體" pitchFamily="65" charset="-120"/>
            <a:ea typeface="標楷體" pitchFamily="65" charset="-120"/>
          </a:endParaRPr>
        </a:p>
      </dgm:t>
    </dgm:pt>
    <dgm:pt modelId="{35F366D5-1468-4CD9-8841-15381F41E478}" type="parTrans" cxnId="{F8A4AA6D-8B2A-4957-9CB3-EB98297FA081}">
      <dgm:prSet/>
      <dgm:spPr/>
      <dgm:t>
        <a:bodyPr/>
        <a:lstStyle/>
        <a:p>
          <a:endParaRPr lang="zh-TW" altLang="en-US"/>
        </a:p>
      </dgm:t>
    </dgm:pt>
    <dgm:pt modelId="{6A08A8C8-E491-4AC8-B2E1-9826198F5EBA}" type="sibTrans" cxnId="{F8A4AA6D-8B2A-4957-9CB3-EB98297FA081}">
      <dgm:prSet/>
      <dgm:spPr/>
      <dgm:t>
        <a:bodyPr/>
        <a:lstStyle/>
        <a:p>
          <a:endParaRPr lang="zh-TW" altLang="en-US"/>
        </a:p>
      </dgm:t>
    </dgm:pt>
    <dgm:pt modelId="{4D4B22D7-2FB3-459B-871B-BD696B6C9742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講真話教真理</a:t>
          </a:r>
          <a:endParaRPr lang="zh-TW" altLang="en-US" sz="2800" dirty="0">
            <a:latin typeface="標楷體" pitchFamily="65" charset="-120"/>
            <a:ea typeface="標楷體" pitchFamily="65" charset="-120"/>
          </a:endParaRPr>
        </a:p>
      </dgm:t>
    </dgm:pt>
    <dgm:pt modelId="{7C9C9775-7F29-400C-8B7C-7F6464852EA8}" type="parTrans" cxnId="{E9C38A74-C175-4BA8-AD82-4C656F00F80A}">
      <dgm:prSet/>
      <dgm:spPr/>
      <dgm:t>
        <a:bodyPr/>
        <a:lstStyle/>
        <a:p>
          <a:endParaRPr lang="zh-TW" altLang="en-US"/>
        </a:p>
      </dgm:t>
    </dgm:pt>
    <dgm:pt modelId="{E8163F99-AD3E-449B-8FA4-200FA510A16E}" type="sibTrans" cxnId="{E9C38A74-C175-4BA8-AD82-4C656F00F80A}">
      <dgm:prSet/>
      <dgm:spPr/>
      <dgm:t>
        <a:bodyPr/>
        <a:lstStyle/>
        <a:p>
          <a:endParaRPr lang="zh-TW" altLang="en-US"/>
        </a:p>
      </dgm:t>
    </dgm:pt>
    <dgm:pt modelId="{DBBB2183-6C52-4828-AECC-6C1AACA2AB84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被討厭的勇氣</a:t>
          </a:r>
          <a:endParaRPr lang="zh-TW" altLang="en-US" sz="2800" dirty="0">
            <a:latin typeface="標楷體" pitchFamily="65" charset="-120"/>
            <a:ea typeface="標楷體" pitchFamily="65" charset="-120"/>
          </a:endParaRPr>
        </a:p>
      </dgm:t>
    </dgm:pt>
    <dgm:pt modelId="{B5AEBBCC-9196-4585-B807-1F09621E93DC}" type="parTrans" cxnId="{0414AD60-E147-40C0-8589-035E8D1843D9}">
      <dgm:prSet/>
      <dgm:spPr/>
      <dgm:t>
        <a:bodyPr/>
        <a:lstStyle/>
        <a:p>
          <a:endParaRPr lang="zh-TW" altLang="en-US"/>
        </a:p>
      </dgm:t>
    </dgm:pt>
    <dgm:pt modelId="{E1501AC4-1C1C-408D-BCB6-BE003FB1601C}" type="sibTrans" cxnId="{0414AD60-E147-40C0-8589-035E8D1843D9}">
      <dgm:prSet/>
      <dgm:spPr/>
      <dgm:t>
        <a:bodyPr/>
        <a:lstStyle/>
        <a:p>
          <a:endParaRPr lang="zh-TW" altLang="en-US"/>
        </a:p>
      </dgm:t>
    </dgm:pt>
    <dgm:pt modelId="{61204D80-3E68-471F-A9B1-A89D1DD98A67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自信快樂</a:t>
          </a:r>
          <a:endParaRPr lang="zh-TW" altLang="en-US" sz="2800" dirty="0">
            <a:latin typeface="標楷體" pitchFamily="65" charset="-120"/>
            <a:ea typeface="標楷體" pitchFamily="65" charset="-120"/>
          </a:endParaRPr>
        </a:p>
      </dgm:t>
    </dgm:pt>
    <dgm:pt modelId="{09B80270-9844-491D-B904-0ED7FD9478E8}" type="parTrans" cxnId="{409CFAD4-AA3B-4DED-8DD5-44D668B7BA08}">
      <dgm:prSet/>
      <dgm:spPr/>
      <dgm:t>
        <a:bodyPr/>
        <a:lstStyle/>
        <a:p>
          <a:endParaRPr lang="zh-TW" altLang="en-US"/>
        </a:p>
      </dgm:t>
    </dgm:pt>
    <dgm:pt modelId="{E1E91907-1C41-42F3-947D-4D949AF01608}" type="sibTrans" cxnId="{409CFAD4-AA3B-4DED-8DD5-44D668B7BA08}">
      <dgm:prSet/>
      <dgm:spPr/>
      <dgm:t>
        <a:bodyPr/>
        <a:lstStyle/>
        <a:p>
          <a:endParaRPr lang="zh-TW" altLang="en-US"/>
        </a:p>
      </dgm:t>
    </dgm:pt>
    <dgm:pt modelId="{ACD1B447-BC2B-46BF-AE0B-14C99ED74C2B}">
      <dgm:prSet phldrT="[文字]" custT="1"/>
      <dgm:spPr/>
      <dgm:t>
        <a:bodyPr/>
        <a:lstStyle/>
        <a:p>
          <a:r>
            <a:rPr lang="zh-TW" altLang="en-US" sz="3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不快樂</a:t>
          </a:r>
          <a:endParaRPr lang="zh-TW" altLang="en-US" sz="3600" dirty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</dgm:t>
    </dgm:pt>
    <dgm:pt modelId="{38E0E142-47CF-44EE-BE51-5944FE91E4AE}" type="sibTrans" cxnId="{09829B74-0FAC-4372-9BCD-F1C1DD4C077C}">
      <dgm:prSet/>
      <dgm:spPr/>
      <dgm:t>
        <a:bodyPr/>
        <a:lstStyle/>
        <a:p>
          <a:endParaRPr lang="zh-TW" altLang="en-US"/>
        </a:p>
      </dgm:t>
    </dgm:pt>
    <dgm:pt modelId="{F43BA8BA-F19D-4A77-BEE0-C5A5AAFD1A50}" type="parTrans" cxnId="{09829B74-0FAC-4372-9BCD-F1C1DD4C077C}">
      <dgm:prSet/>
      <dgm:spPr/>
      <dgm:t>
        <a:bodyPr/>
        <a:lstStyle/>
        <a:p>
          <a:endParaRPr lang="zh-TW" altLang="en-US"/>
        </a:p>
      </dgm:t>
    </dgm:pt>
    <dgm:pt modelId="{4BC66750-59BD-4B5D-88BB-5C480116EE0E}">
      <dgm:prSet phldrT="[文字]" custT="1"/>
      <dgm:spPr/>
      <dgm:t>
        <a:bodyPr/>
        <a:lstStyle/>
        <a:p>
          <a:r>
            <a:rPr lang="zh-TW" altLang="en-US" sz="3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被告</a:t>
          </a:r>
          <a:endParaRPr lang="zh-TW" altLang="en-US" sz="3600" dirty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</dgm:t>
    </dgm:pt>
    <dgm:pt modelId="{D779DB1B-1644-41F4-B2B0-E0F1F0C10855}" type="sibTrans" cxnId="{37573395-ABF6-4F29-9310-4DF1103CA6F5}">
      <dgm:prSet/>
      <dgm:spPr/>
      <dgm:t>
        <a:bodyPr/>
        <a:lstStyle/>
        <a:p>
          <a:endParaRPr lang="zh-TW" altLang="en-US"/>
        </a:p>
      </dgm:t>
    </dgm:pt>
    <dgm:pt modelId="{6FDFD417-03D1-4ED0-8D8D-C70CA91D11AB}" type="parTrans" cxnId="{37573395-ABF6-4F29-9310-4DF1103CA6F5}">
      <dgm:prSet/>
      <dgm:spPr/>
      <dgm:t>
        <a:bodyPr/>
        <a:lstStyle/>
        <a:p>
          <a:endParaRPr lang="zh-TW" altLang="en-US"/>
        </a:p>
      </dgm:t>
    </dgm:pt>
    <dgm:pt modelId="{A7A86A0D-BDD8-4C3F-BE0E-D133C9E8E4E2}">
      <dgm:prSet phldrT="[文字]" custT="1"/>
      <dgm:spPr/>
      <dgm:t>
        <a:bodyPr/>
        <a:lstStyle/>
        <a:p>
          <a:r>
            <a:rPr lang="zh-TW" altLang="en-US" sz="3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師生疏離</a:t>
          </a:r>
          <a:endParaRPr lang="zh-TW" altLang="en-US" sz="3200" dirty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</dgm:t>
    </dgm:pt>
    <dgm:pt modelId="{65247F1D-425E-4A4A-8C2E-A8DE5D8AD35B}" type="sibTrans" cxnId="{E2D3EF74-4944-4F05-AED6-8C69B3651673}">
      <dgm:prSet/>
      <dgm:spPr/>
      <dgm:t>
        <a:bodyPr/>
        <a:lstStyle/>
        <a:p>
          <a:endParaRPr lang="zh-TW" altLang="en-US"/>
        </a:p>
      </dgm:t>
    </dgm:pt>
    <dgm:pt modelId="{E6A22DF8-E770-468C-9E58-DDEA29366A08}" type="parTrans" cxnId="{E2D3EF74-4944-4F05-AED6-8C69B3651673}">
      <dgm:prSet/>
      <dgm:spPr/>
      <dgm:t>
        <a:bodyPr/>
        <a:lstStyle/>
        <a:p>
          <a:endParaRPr lang="zh-TW" altLang="en-US"/>
        </a:p>
      </dgm:t>
    </dgm:pt>
    <dgm:pt modelId="{BEA9C1CC-750B-4127-8EDA-E635E18507A7}">
      <dgm:prSet phldrT="[文字]" custT="1"/>
      <dgm:spPr/>
      <dgm:t>
        <a:bodyPr/>
        <a:lstStyle/>
        <a:p>
          <a:r>
            <a:rPr lang="zh-TW" altLang="en-US" sz="3600" dirty="0" smtClean="0">
              <a:latin typeface="標楷體" pitchFamily="65" charset="-120"/>
              <a:ea typeface="標楷體" pitchFamily="65" charset="-120"/>
            </a:rPr>
            <a:t>成績好</a:t>
          </a:r>
          <a:endParaRPr lang="zh-TW" altLang="en-US" sz="3600" dirty="0">
            <a:latin typeface="標楷體" pitchFamily="65" charset="-120"/>
            <a:ea typeface="標楷體" pitchFamily="65" charset="-120"/>
          </a:endParaRPr>
        </a:p>
      </dgm:t>
    </dgm:pt>
    <dgm:pt modelId="{AE47AAAD-0BA7-4792-8E1D-CFDE2D54A5FB}" type="sibTrans" cxnId="{27570441-E45D-4B6C-993C-FC18D1BB8CAC}">
      <dgm:prSet/>
      <dgm:spPr/>
      <dgm:t>
        <a:bodyPr/>
        <a:lstStyle/>
        <a:p>
          <a:endParaRPr lang="zh-TW" altLang="en-US"/>
        </a:p>
      </dgm:t>
    </dgm:pt>
    <dgm:pt modelId="{AEC547E3-D629-4C3D-AF7A-E2165EA07B56}" type="parTrans" cxnId="{27570441-E45D-4B6C-993C-FC18D1BB8CAC}">
      <dgm:prSet/>
      <dgm:spPr/>
      <dgm:t>
        <a:bodyPr/>
        <a:lstStyle/>
        <a:p>
          <a:endParaRPr lang="zh-TW" altLang="en-US"/>
        </a:p>
      </dgm:t>
    </dgm:pt>
    <dgm:pt modelId="{B7E5437C-C2FC-4C72-A978-94794F2B8C46}">
      <dgm:prSet phldrT="[文字]" custT="1"/>
      <dgm:spPr/>
      <dgm:t>
        <a:bodyPr/>
        <a:lstStyle/>
        <a:p>
          <a:r>
            <a:rPr lang="zh-TW" altLang="en-US" sz="3600" dirty="0" smtClean="0">
              <a:latin typeface="標楷體" pitchFamily="65" charset="-120"/>
              <a:ea typeface="標楷體" pitchFamily="65" charset="-120"/>
            </a:rPr>
            <a:t>秩序好</a:t>
          </a:r>
          <a:endParaRPr lang="zh-TW" altLang="en-US" sz="3600" dirty="0">
            <a:latin typeface="標楷體" pitchFamily="65" charset="-120"/>
            <a:ea typeface="標楷體" pitchFamily="65" charset="-120"/>
          </a:endParaRPr>
        </a:p>
      </dgm:t>
    </dgm:pt>
    <dgm:pt modelId="{E934EB9E-ECAD-475F-B94F-C236DF96F58A}" type="sibTrans" cxnId="{F0A907D7-46A0-4AA1-9152-82B40F37FC89}">
      <dgm:prSet/>
      <dgm:spPr/>
      <dgm:t>
        <a:bodyPr/>
        <a:lstStyle/>
        <a:p>
          <a:endParaRPr lang="zh-TW" altLang="en-US"/>
        </a:p>
      </dgm:t>
    </dgm:pt>
    <dgm:pt modelId="{8C2AD959-0C36-4CA4-9924-4C3F34B3C09D}" type="parTrans" cxnId="{F0A907D7-46A0-4AA1-9152-82B40F37FC89}">
      <dgm:prSet/>
      <dgm:spPr/>
      <dgm:t>
        <a:bodyPr/>
        <a:lstStyle/>
        <a:p>
          <a:endParaRPr lang="zh-TW" altLang="en-US"/>
        </a:p>
      </dgm:t>
    </dgm:pt>
    <dgm:pt modelId="{E6FA1909-09D5-44E4-8DC1-C2EA645D5192}" type="pres">
      <dgm:prSet presAssocID="{55C7481A-61A9-471E-A01C-99064C2D1B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0079A53-2713-4C0D-89BA-F2B158CFFB9A}" type="pres">
      <dgm:prSet presAssocID="{D5E8B102-EAC5-461D-A301-5A41BD85BD31}" presName="composite" presStyleCnt="0"/>
      <dgm:spPr/>
    </dgm:pt>
    <dgm:pt modelId="{7EDD45E2-6AAB-44A6-A9C9-FA649D1EF780}" type="pres">
      <dgm:prSet presAssocID="{D5E8B102-EAC5-461D-A301-5A41BD85BD3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6CA797-7937-4E2D-B263-00430A94D88F}" type="pres">
      <dgm:prSet presAssocID="{D5E8B102-EAC5-461D-A301-5A41BD85BD3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A47E9E-82AF-47BE-86CC-4558E29ABBC2}" type="pres">
      <dgm:prSet presAssocID="{A460D48B-6217-4827-9136-70D2C3C155A8}" presName="space" presStyleCnt="0"/>
      <dgm:spPr/>
    </dgm:pt>
    <dgm:pt modelId="{F0545092-9DF2-4228-84D5-337A95511174}" type="pres">
      <dgm:prSet presAssocID="{9C83D802-C82C-412D-A33C-BD852A4565BB}" presName="composite" presStyleCnt="0"/>
      <dgm:spPr/>
    </dgm:pt>
    <dgm:pt modelId="{0BF932C4-3840-4AC9-895A-45AD56E03DD1}" type="pres">
      <dgm:prSet presAssocID="{9C83D802-C82C-412D-A33C-BD852A4565B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C46872-F106-4447-88A8-B4AF72CA0ADB}" type="pres">
      <dgm:prSet presAssocID="{9C83D802-C82C-412D-A33C-BD852A4565B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1FC5F3-F12A-4DBA-9813-EC781DC7F23F}" type="pres">
      <dgm:prSet presAssocID="{5EC90255-241C-4320-9BA4-8A15C2527566}" presName="space" presStyleCnt="0"/>
      <dgm:spPr/>
    </dgm:pt>
    <dgm:pt modelId="{A49F42DA-0EA7-47B2-B4CE-C4E8CAFD0700}" type="pres">
      <dgm:prSet presAssocID="{F7F370C7-4705-4C41-8323-00435377A21A}" presName="composite" presStyleCnt="0"/>
      <dgm:spPr/>
    </dgm:pt>
    <dgm:pt modelId="{E52365B0-FD65-4DD2-A507-4E6E4D2F9F3F}" type="pres">
      <dgm:prSet presAssocID="{F7F370C7-4705-4C41-8323-00435377A21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9BFA76-C168-4015-B199-C4B6329D1E4F}" type="pres">
      <dgm:prSet presAssocID="{F7F370C7-4705-4C41-8323-00435377A21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0BB27E9-7FB3-4999-B24E-F90000371DDE}" srcId="{F7F370C7-4705-4C41-8323-00435377A21A}" destId="{A3E8B8C4-55F3-4353-AE0F-60485F1FF5C0}" srcOrd="0" destOrd="0" parTransId="{BDCA4CDF-97CF-48E3-8C19-21F7E1B9B40F}" sibTransId="{CC8ED964-67F6-4FE8-8D35-6E4CC243D27C}"/>
    <dgm:cxn modelId="{1077B55C-DFBE-4FC0-B38A-D8F33735EF87}" type="presOf" srcId="{D5E8B102-EAC5-461D-A301-5A41BD85BD31}" destId="{7EDD45E2-6AAB-44A6-A9C9-FA649D1EF780}" srcOrd="0" destOrd="0" presId="urn:microsoft.com/office/officeart/2005/8/layout/hList1"/>
    <dgm:cxn modelId="{F8A4AA6D-8B2A-4957-9CB3-EB98297FA081}" srcId="{9C83D802-C82C-412D-A33C-BD852A4565BB}" destId="{CF959F83-5661-481E-B9C0-9E36C26AB54C}" srcOrd="3" destOrd="0" parTransId="{35F366D5-1468-4CD9-8841-15381F41E478}" sibTransId="{6A08A8C8-E491-4AC8-B2E1-9826198F5EBA}"/>
    <dgm:cxn modelId="{673D28DA-663B-4D19-9CA5-B2863D6D17B5}" type="presOf" srcId="{DBBB2183-6C52-4828-AECC-6C1AACA2AB84}" destId="{0EC46872-F106-4447-88A8-B4AF72CA0ADB}" srcOrd="0" destOrd="4" presId="urn:microsoft.com/office/officeart/2005/8/layout/hList1"/>
    <dgm:cxn modelId="{DDBC764C-5DE2-49FC-A3DE-764CB54FD269}" srcId="{F7F370C7-4705-4C41-8323-00435377A21A}" destId="{393247D7-7ADB-4664-B069-436D2E956DC0}" srcOrd="1" destOrd="0" parTransId="{BF0D2948-1792-47C2-84AE-CF6CAE0F811D}" sibTransId="{8D57D675-6789-4F1D-815D-1A854CC3EC76}"/>
    <dgm:cxn modelId="{D3407F91-BF1E-457A-9573-B2ABAD30E13F}" srcId="{9C83D802-C82C-412D-A33C-BD852A4565BB}" destId="{FB479EA6-9B2A-4548-9B54-4FD20C722568}" srcOrd="0" destOrd="0" parTransId="{6E092DC8-8B22-4E59-8873-AED6FDE9F0EF}" sibTransId="{CADAB0B3-D49B-4D7C-80D2-36368D85734D}"/>
    <dgm:cxn modelId="{4E515258-62FC-4E25-B724-38CACBF149E6}" srcId="{55C7481A-61A9-471E-A01C-99064C2D1BA7}" destId="{D5E8B102-EAC5-461D-A301-5A41BD85BD31}" srcOrd="0" destOrd="0" parTransId="{1F27AE7D-F65E-4888-B9F4-9602ABD0CDD2}" sibTransId="{A460D48B-6217-4827-9136-70D2C3C155A8}"/>
    <dgm:cxn modelId="{D403C9DA-4ACF-476C-A3C6-BE4B673AB536}" type="presOf" srcId="{23721578-A0A6-416F-A93A-FFFC79966EC9}" destId="{4E9BFA76-C168-4015-B199-C4B6329D1E4F}" srcOrd="0" destOrd="4" presId="urn:microsoft.com/office/officeart/2005/8/layout/hList1"/>
    <dgm:cxn modelId="{7BBD6407-D14D-41E5-9293-B0ACA4CD0184}" type="presOf" srcId="{4D4B22D7-2FB3-459B-871B-BD696B6C9742}" destId="{0EC46872-F106-4447-88A8-B4AF72CA0ADB}" srcOrd="0" destOrd="2" presId="urn:microsoft.com/office/officeart/2005/8/layout/hList1"/>
    <dgm:cxn modelId="{28022E6E-3F0C-43E9-BEC3-3033DDAC2A34}" srcId="{55C7481A-61A9-471E-A01C-99064C2D1BA7}" destId="{F7F370C7-4705-4C41-8323-00435377A21A}" srcOrd="2" destOrd="0" parTransId="{C4D36D38-9B50-4770-9575-BEC7F265B082}" sibTransId="{9436F03C-8A2C-411F-A49E-92C790184FE1}"/>
    <dgm:cxn modelId="{AD01B701-6651-4F69-8A52-17D6A56AA4AB}" srcId="{55C7481A-61A9-471E-A01C-99064C2D1BA7}" destId="{9C83D802-C82C-412D-A33C-BD852A4565BB}" srcOrd="1" destOrd="0" parTransId="{12836EEF-6B7A-4CB1-BD60-65690222B431}" sibTransId="{5EC90255-241C-4320-9BA4-8A15C2527566}"/>
    <dgm:cxn modelId="{F25577CD-F0AC-42CE-A39B-6CFCC05188F2}" type="presOf" srcId="{B7E5437C-C2FC-4C72-A978-94794F2B8C46}" destId="{706CA797-7937-4E2D-B263-00430A94D88F}" srcOrd="0" destOrd="0" presId="urn:microsoft.com/office/officeart/2005/8/layout/hList1"/>
    <dgm:cxn modelId="{0414AD60-E147-40C0-8589-035E8D1843D9}" srcId="{9C83D802-C82C-412D-A33C-BD852A4565BB}" destId="{DBBB2183-6C52-4828-AECC-6C1AACA2AB84}" srcOrd="4" destOrd="0" parTransId="{B5AEBBCC-9196-4585-B807-1F09621E93DC}" sibTransId="{E1501AC4-1C1C-408D-BCB6-BE003FB1601C}"/>
    <dgm:cxn modelId="{F62D4EE0-5B29-4C04-A702-24AAC46D32BE}" type="presOf" srcId="{CF959F83-5661-481E-B9C0-9E36C26AB54C}" destId="{0EC46872-F106-4447-88A8-B4AF72CA0ADB}" srcOrd="0" destOrd="3" presId="urn:microsoft.com/office/officeart/2005/8/layout/hList1"/>
    <dgm:cxn modelId="{409CFAD4-AA3B-4DED-8DD5-44D668B7BA08}" srcId="{9C83D802-C82C-412D-A33C-BD852A4565BB}" destId="{61204D80-3E68-471F-A9B1-A89D1DD98A67}" srcOrd="5" destOrd="0" parTransId="{09B80270-9844-491D-B904-0ED7FD9478E8}" sibTransId="{E1E91907-1C41-42F3-947D-4D949AF01608}"/>
    <dgm:cxn modelId="{9A442010-2D08-45C2-9E7F-9C783CB1B30A}" type="presOf" srcId="{393247D7-7ADB-4664-B069-436D2E956DC0}" destId="{4E9BFA76-C168-4015-B199-C4B6329D1E4F}" srcOrd="0" destOrd="1" presId="urn:microsoft.com/office/officeart/2005/8/layout/hList1"/>
    <dgm:cxn modelId="{09829B74-0FAC-4372-9BCD-F1C1DD4C077C}" srcId="{D5E8B102-EAC5-461D-A301-5A41BD85BD31}" destId="{ACD1B447-BC2B-46BF-AE0B-14C99ED74C2B}" srcOrd="4" destOrd="0" parTransId="{F43BA8BA-F19D-4A77-BEE0-C5A5AAFD1A50}" sibTransId="{38E0E142-47CF-44EE-BE51-5944FE91E4AE}"/>
    <dgm:cxn modelId="{DF767AA6-3FA4-43EF-8342-713DB180D781}" srcId="{F7F370C7-4705-4C41-8323-00435377A21A}" destId="{DB71F63D-C1B1-43F7-844D-E1F574AECD07}" srcOrd="2" destOrd="0" parTransId="{15B468BD-944F-4358-A4E4-EC1EFCE32442}" sibTransId="{55FFD2FC-EF3B-493A-87DE-BFDD8BC7E208}"/>
    <dgm:cxn modelId="{4AD8041B-622F-4AEB-8D5F-0567A43F8954}" type="presOf" srcId="{9C83D802-C82C-412D-A33C-BD852A4565BB}" destId="{0BF932C4-3840-4AC9-895A-45AD56E03DD1}" srcOrd="0" destOrd="0" presId="urn:microsoft.com/office/officeart/2005/8/layout/hList1"/>
    <dgm:cxn modelId="{7A5BF25E-A5E1-44DD-8E69-D7C4D731ACBC}" type="presOf" srcId="{ACD1B447-BC2B-46BF-AE0B-14C99ED74C2B}" destId="{706CA797-7937-4E2D-B263-00430A94D88F}" srcOrd="0" destOrd="4" presId="urn:microsoft.com/office/officeart/2005/8/layout/hList1"/>
    <dgm:cxn modelId="{483D5336-6EE7-4D01-87F8-EC0F7FB96DED}" type="presOf" srcId="{97645DAA-BA78-4F07-B7DA-7415C151174D}" destId="{4E9BFA76-C168-4015-B199-C4B6329D1E4F}" srcOrd="0" destOrd="3" presId="urn:microsoft.com/office/officeart/2005/8/layout/hList1"/>
    <dgm:cxn modelId="{08CB152D-55EB-4084-92A0-ABBAF0E6508D}" srcId="{F7F370C7-4705-4C41-8323-00435377A21A}" destId="{23721578-A0A6-416F-A93A-FFFC79966EC9}" srcOrd="4" destOrd="0" parTransId="{61EB76BA-045F-4348-B187-61292F643984}" sibTransId="{5F82686C-FE13-4238-AA9A-24A7B2F4272A}"/>
    <dgm:cxn modelId="{F0A907D7-46A0-4AA1-9152-82B40F37FC89}" srcId="{D5E8B102-EAC5-461D-A301-5A41BD85BD31}" destId="{B7E5437C-C2FC-4C72-A978-94794F2B8C46}" srcOrd="0" destOrd="0" parTransId="{8C2AD959-0C36-4CA4-9924-4C3F34B3C09D}" sibTransId="{E934EB9E-ECAD-475F-B94F-C236DF96F58A}"/>
    <dgm:cxn modelId="{87D24F25-7891-4589-B212-5DFE8C54B320}" type="presOf" srcId="{55C7481A-61A9-471E-A01C-99064C2D1BA7}" destId="{E6FA1909-09D5-44E4-8DC1-C2EA645D5192}" srcOrd="0" destOrd="0" presId="urn:microsoft.com/office/officeart/2005/8/layout/hList1"/>
    <dgm:cxn modelId="{F3357CC1-C967-4208-923C-546863429906}" type="presOf" srcId="{4BC66750-59BD-4B5D-88BB-5C480116EE0E}" destId="{706CA797-7937-4E2D-B263-00430A94D88F}" srcOrd="0" destOrd="3" presId="urn:microsoft.com/office/officeart/2005/8/layout/hList1"/>
    <dgm:cxn modelId="{37573395-ABF6-4F29-9310-4DF1103CA6F5}" srcId="{D5E8B102-EAC5-461D-A301-5A41BD85BD31}" destId="{4BC66750-59BD-4B5D-88BB-5C480116EE0E}" srcOrd="3" destOrd="0" parTransId="{6FDFD417-03D1-4ED0-8D8D-C70CA91D11AB}" sibTransId="{D779DB1B-1644-41F4-B2B0-E0F1F0C10855}"/>
    <dgm:cxn modelId="{6D8DA26A-8459-400D-BBFA-10D0D8D64EF8}" srcId="{F7F370C7-4705-4C41-8323-00435377A21A}" destId="{97645DAA-BA78-4F07-B7DA-7415C151174D}" srcOrd="3" destOrd="0" parTransId="{1206B897-33E6-422F-A0BD-2629F1A4E21C}" sibTransId="{3B96BCE8-730F-4218-B275-0A3C7F5A9A2F}"/>
    <dgm:cxn modelId="{78C035F0-7DD4-46D9-98B4-143F62456D57}" type="presOf" srcId="{BEA9C1CC-750B-4127-8EDA-E635E18507A7}" destId="{706CA797-7937-4E2D-B263-00430A94D88F}" srcOrd="0" destOrd="1" presId="urn:microsoft.com/office/officeart/2005/8/layout/hList1"/>
    <dgm:cxn modelId="{81C904EE-5611-4D81-A50B-03AE49461622}" type="presOf" srcId="{A7A86A0D-BDD8-4C3F-BE0E-D133C9E8E4E2}" destId="{706CA797-7937-4E2D-B263-00430A94D88F}" srcOrd="0" destOrd="2" presId="urn:microsoft.com/office/officeart/2005/8/layout/hList1"/>
    <dgm:cxn modelId="{47ADDE86-5C77-4B77-B459-D8745B229034}" type="presOf" srcId="{DB71F63D-C1B1-43F7-844D-E1F574AECD07}" destId="{4E9BFA76-C168-4015-B199-C4B6329D1E4F}" srcOrd="0" destOrd="2" presId="urn:microsoft.com/office/officeart/2005/8/layout/hList1"/>
    <dgm:cxn modelId="{AB2EEC0B-7B73-4F6B-B42E-9A70187A7AF4}" type="presOf" srcId="{61204D80-3E68-471F-A9B1-A89D1DD98A67}" destId="{0EC46872-F106-4447-88A8-B4AF72CA0ADB}" srcOrd="0" destOrd="5" presId="urn:microsoft.com/office/officeart/2005/8/layout/hList1"/>
    <dgm:cxn modelId="{8A86F428-A21A-4213-9BC4-0575A45A7531}" type="presOf" srcId="{A3E8B8C4-55F3-4353-AE0F-60485F1FF5C0}" destId="{4E9BFA76-C168-4015-B199-C4B6329D1E4F}" srcOrd="0" destOrd="0" presId="urn:microsoft.com/office/officeart/2005/8/layout/hList1"/>
    <dgm:cxn modelId="{E9C38A74-C175-4BA8-AD82-4C656F00F80A}" srcId="{9C83D802-C82C-412D-A33C-BD852A4565BB}" destId="{4D4B22D7-2FB3-459B-871B-BD696B6C9742}" srcOrd="2" destOrd="0" parTransId="{7C9C9775-7F29-400C-8B7C-7F6464852EA8}" sibTransId="{E8163F99-AD3E-449B-8FA4-200FA510A16E}"/>
    <dgm:cxn modelId="{1775DC3A-DE66-48E4-A5F4-EA04F09EC89B}" type="presOf" srcId="{D6B1A388-95B1-4C88-B1E5-CC8B78608D49}" destId="{0EC46872-F106-4447-88A8-B4AF72CA0ADB}" srcOrd="0" destOrd="1" presId="urn:microsoft.com/office/officeart/2005/8/layout/hList1"/>
    <dgm:cxn modelId="{187E06A3-9A94-4568-B6CF-A2E185462B79}" type="presOf" srcId="{F7F370C7-4705-4C41-8323-00435377A21A}" destId="{E52365B0-FD65-4DD2-A507-4E6E4D2F9F3F}" srcOrd="0" destOrd="0" presId="urn:microsoft.com/office/officeart/2005/8/layout/hList1"/>
    <dgm:cxn modelId="{27570441-E45D-4B6C-993C-FC18D1BB8CAC}" srcId="{D5E8B102-EAC5-461D-A301-5A41BD85BD31}" destId="{BEA9C1CC-750B-4127-8EDA-E635E18507A7}" srcOrd="1" destOrd="0" parTransId="{AEC547E3-D629-4C3D-AF7A-E2165EA07B56}" sibTransId="{AE47AAAD-0BA7-4792-8E1D-CFDE2D54A5FB}"/>
    <dgm:cxn modelId="{A56628FE-56BF-4ECA-826F-0F2DB1159D37}" type="presOf" srcId="{FB479EA6-9B2A-4548-9B54-4FD20C722568}" destId="{0EC46872-F106-4447-88A8-B4AF72CA0ADB}" srcOrd="0" destOrd="0" presId="urn:microsoft.com/office/officeart/2005/8/layout/hList1"/>
    <dgm:cxn modelId="{E2D3EF74-4944-4F05-AED6-8C69B3651673}" srcId="{D5E8B102-EAC5-461D-A301-5A41BD85BD31}" destId="{A7A86A0D-BDD8-4C3F-BE0E-D133C9E8E4E2}" srcOrd="2" destOrd="0" parTransId="{E6A22DF8-E770-468C-9E58-DDEA29366A08}" sibTransId="{65247F1D-425E-4A4A-8C2E-A8DE5D8AD35B}"/>
    <dgm:cxn modelId="{15D3C99A-823D-474C-B452-82423DC20197}" srcId="{9C83D802-C82C-412D-A33C-BD852A4565BB}" destId="{D6B1A388-95B1-4C88-B1E5-CC8B78608D49}" srcOrd="1" destOrd="0" parTransId="{80771CC5-C723-44FF-9227-70C797DC4267}" sibTransId="{731659D3-C48E-4256-8240-1D4B2D31DFBE}"/>
    <dgm:cxn modelId="{4D028908-5FBB-4167-8C68-851FFFCA69AB}" type="presParOf" srcId="{E6FA1909-09D5-44E4-8DC1-C2EA645D5192}" destId="{D0079A53-2713-4C0D-89BA-F2B158CFFB9A}" srcOrd="0" destOrd="0" presId="urn:microsoft.com/office/officeart/2005/8/layout/hList1"/>
    <dgm:cxn modelId="{780869A5-4E7B-4C88-9896-364CE783EA27}" type="presParOf" srcId="{D0079A53-2713-4C0D-89BA-F2B158CFFB9A}" destId="{7EDD45E2-6AAB-44A6-A9C9-FA649D1EF780}" srcOrd="0" destOrd="0" presId="urn:microsoft.com/office/officeart/2005/8/layout/hList1"/>
    <dgm:cxn modelId="{D2DA85A9-8166-454D-8301-96D77F8950F9}" type="presParOf" srcId="{D0079A53-2713-4C0D-89BA-F2B158CFFB9A}" destId="{706CA797-7937-4E2D-B263-00430A94D88F}" srcOrd="1" destOrd="0" presId="urn:microsoft.com/office/officeart/2005/8/layout/hList1"/>
    <dgm:cxn modelId="{35A80D65-99A8-4B65-944F-1055607E4C03}" type="presParOf" srcId="{E6FA1909-09D5-44E4-8DC1-C2EA645D5192}" destId="{3CA47E9E-82AF-47BE-86CC-4558E29ABBC2}" srcOrd="1" destOrd="0" presId="urn:microsoft.com/office/officeart/2005/8/layout/hList1"/>
    <dgm:cxn modelId="{8CB82BA6-6677-45B8-82F8-844EE77BACCB}" type="presParOf" srcId="{E6FA1909-09D5-44E4-8DC1-C2EA645D5192}" destId="{F0545092-9DF2-4228-84D5-337A95511174}" srcOrd="2" destOrd="0" presId="urn:microsoft.com/office/officeart/2005/8/layout/hList1"/>
    <dgm:cxn modelId="{4C1E0808-1530-4F48-9DF1-6703EF17903F}" type="presParOf" srcId="{F0545092-9DF2-4228-84D5-337A95511174}" destId="{0BF932C4-3840-4AC9-895A-45AD56E03DD1}" srcOrd="0" destOrd="0" presId="urn:microsoft.com/office/officeart/2005/8/layout/hList1"/>
    <dgm:cxn modelId="{D7BFE018-A4EC-49E3-B0B7-1BE17B93E990}" type="presParOf" srcId="{F0545092-9DF2-4228-84D5-337A95511174}" destId="{0EC46872-F106-4447-88A8-B4AF72CA0ADB}" srcOrd="1" destOrd="0" presId="urn:microsoft.com/office/officeart/2005/8/layout/hList1"/>
    <dgm:cxn modelId="{0865BAB5-39CE-499C-9BF9-2915FBA37891}" type="presParOf" srcId="{E6FA1909-09D5-44E4-8DC1-C2EA645D5192}" destId="{CB1FC5F3-F12A-4DBA-9813-EC781DC7F23F}" srcOrd="3" destOrd="0" presId="urn:microsoft.com/office/officeart/2005/8/layout/hList1"/>
    <dgm:cxn modelId="{66BF7391-4F8B-4E84-BAEB-54C504FB23BB}" type="presParOf" srcId="{E6FA1909-09D5-44E4-8DC1-C2EA645D5192}" destId="{A49F42DA-0EA7-47B2-B4CE-C4E8CAFD0700}" srcOrd="4" destOrd="0" presId="urn:microsoft.com/office/officeart/2005/8/layout/hList1"/>
    <dgm:cxn modelId="{714CE9AD-4972-4567-ADC0-B2DA00FD5B22}" type="presParOf" srcId="{A49F42DA-0EA7-47B2-B4CE-C4E8CAFD0700}" destId="{E52365B0-FD65-4DD2-A507-4E6E4D2F9F3F}" srcOrd="0" destOrd="0" presId="urn:microsoft.com/office/officeart/2005/8/layout/hList1"/>
    <dgm:cxn modelId="{182CD867-E098-4FCA-A6DF-507B39F58336}" type="presParOf" srcId="{A49F42DA-0EA7-47B2-B4CE-C4E8CAFD0700}" destId="{4E9BFA76-C168-4015-B199-C4B6329D1E4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48BE6E-7DC5-45B0-B379-88242CB1AA57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D8E3B93-4832-41FD-9CB4-15BB73A3117A}">
      <dgm:prSet phldrT="[文字]"/>
      <dgm:spPr/>
      <dgm:t>
        <a:bodyPr/>
        <a:lstStyle/>
        <a:p>
          <a:r>
            <a:rPr lang="zh-TW" altLang="en-US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觀察外面</a:t>
          </a:r>
          <a:endParaRPr lang="en-US" altLang="zh-TW" dirty="0" smtClean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看、聽、觸、嚐、嗅、</a:t>
          </a:r>
          <a:endParaRPr lang="en-US" altLang="zh-TW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不貼標籤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25AA91F0-E7FD-4568-92E5-98D6E777F8D5}" type="parTrans" cxnId="{B0D5E65C-A9BC-43AC-A085-169D9EE3B4C0}">
      <dgm:prSet/>
      <dgm:spPr/>
      <dgm:t>
        <a:bodyPr/>
        <a:lstStyle/>
        <a:p>
          <a:endParaRPr lang="zh-TW" altLang="en-US"/>
        </a:p>
      </dgm:t>
    </dgm:pt>
    <dgm:pt modelId="{013A22B3-DBC3-4E59-A249-A7AFFBDEA555}" type="sibTrans" cxnId="{B0D5E65C-A9BC-43AC-A085-169D9EE3B4C0}">
      <dgm:prSet/>
      <dgm:spPr/>
      <dgm:t>
        <a:bodyPr/>
        <a:lstStyle/>
        <a:p>
          <a:endParaRPr lang="zh-TW" altLang="en-US"/>
        </a:p>
      </dgm:t>
    </dgm:pt>
    <dgm:pt modelId="{8F432750-98A6-4088-93A2-635A15BFF515}">
      <dgm:prSet phldrT="[文字]"/>
      <dgm:spPr/>
      <dgm:t>
        <a:bodyPr/>
        <a:lstStyle/>
        <a:p>
          <a:r>
            <a:rPr lang="zh-TW" altLang="en-US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觀察內在</a:t>
          </a:r>
          <a:endParaRPr lang="en-US" altLang="zh-TW" dirty="0" smtClean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感受內在覺受</a:t>
          </a:r>
          <a:endParaRPr lang="en-US" altLang="zh-TW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觀呼吸或是</a:t>
          </a:r>
          <a:endParaRPr lang="en-US" altLang="zh-TW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念頭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D109D7C8-5D8B-4705-B7C8-5E497B12552D}" type="parTrans" cxnId="{62D15713-1E78-4C2B-8DDD-0F3041B21670}">
      <dgm:prSet/>
      <dgm:spPr/>
      <dgm:t>
        <a:bodyPr/>
        <a:lstStyle/>
        <a:p>
          <a:endParaRPr lang="zh-TW" altLang="en-US"/>
        </a:p>
      </dgm:t>
    </dgm:pt>
    <dgm:pt modelId="{5092064D-D7E1-4A54-8B8D-6B9E78F85FEC}" type="sibTrans" cxnId="{62D15713-1E78-4C2B-8DDD-0F3041B21670}">
      <dgm:prSet/>
      <dgm:spPr/>
      <dgm:t>
        <a:bodyPr/>
        <a:lstStyle/>
        <a:p>
          <a:endParaRPr lang="zh-TW" altLang="en-US"/>
        </a:p>
      </dgm:t>
    </dgm:pt>
    <dgm:pt modelId="{A65DC895-3E71-494D-9C1A-1DFF281EBA78}" type="pres">
      <dgm:prSet presAssocID="{EC48BE6E-7DC5-45B0-B379-88242CB1AA5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7DCB990-6C77-406C-9394-CF293CD7B4F2}" type="pres">
      <dgm:prSet presAssocID="{2D8E3B93-4832-41FD-9CB4-15BB73A3117A}" presName="arrow" presStyleLbl="node1" presStyleIdx="0" presStyleCnt="2" custScaleX="15789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CC21EA-E0FE-4BB5-8267-EC9FF444B227}" type="pres">
      <dgm:prSet presAssocID="{8F432750-98A6-4088-93A2-635A15BFF515}" presName="arrow" presStyleLbl="node1" presStyleIdx="1" presStyleCnt="2" custScaleX="153499" custRadScaleRad="98616" custRadScaleInc="103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2D15713-1E78-4C2B-8DDD-0F3041B21670}" srcId="{EC48BE6E-7DC5-45B0-B379-88242CB1AA57}" destId="{8F432750-98A6-4088-93A2-635A15BFF515}" srcOrd="1" destOrd="0" parTransId="{D109D7C8-5D8B-4705-B7C8-5E497B12552D}" sibTransId="{5092064D-D7E1-4A54-8B8D-6B9E78F85FEC}"/>
    <dgm:cxn modelId="{728B8B8C-86AB-42FA-9303-71994458E8B8}" type="presOf" srcId="{2D8E3B93-4832-41FD-9CB4-15BB73A3117A}" destId="{F7DCB990-6C77-406C-9394-CF293CD7B4F2}" srcOrd="0" destOrd="0" presId="urn:microsoft.com/office/officeart/2005/8/layout/arrow5"/>
    <dgm:cxn modelId="{B0D5E65C-A9BC-43AC-A085-169D9EE3B4C0}" srcId="{EC48BE6E-7DC5-45B0-B379-88242CB1AA57}" destId="{2D8E3B93-4832-41FD-9CB4-15BB73A3117A}" srcOrd="0" destOrd="0" parTransId="{25AA91F0-E7FD-4568-92E5-98D6E777F8D5}" sibTransId="{013A22B3-DBC3-4E59-A249-A7AFFBDEA555}"/>
    <dgm:cxn modelId="{2EDD7905-4F95-4F66-80F9-DB9F46FE0330}" type="presOf" srcId="{8F432750-98A6-4088-93A2-635A15BFF515}" destId="{35CC21EA-E0FE-4BB5-8267-EC9FF444B227}" srcOrd="0" destOrd="0" presId="urn:microsoft.com/office/officeart/2005/8/layout/arrow5"/>
    <dgm:cxn modelId="{3F9825B7-FEEC-428B-9E4A-BAEC3742865C}" type="presOf" srcId="{EC48BE6E-7DC5-45B0-B379-88242CB1AA57}" destId="{A65DC895-3E71-494D-9C1A-1DFF281EBA78}" srcOrd="0" destOrd="0" presId="urn:microsoft.com/office/officeart/2005/8/layout/arrow5"/>
    <dgm:cxn modelId="{A2C57E20-2229-47C6-8052-5408BF35C46C}" type="presParOf" srcId="{A65DC895-3E71-494D-9C1A-1DFF281EBA78}" destId="{F7DCB990-6C77-406C-9394-CF293CD7B4F2}" srcOrd="0" destOrd="0" presId="urn:microsoft.com/office/officeart/2005/8/layout/arrow5"/>
    <dgm:cxn modelId="{C6F413C3-7B9A-4569-ABB5-A5905D2FCB9D}" type="presParOf" srcId="{A65DC895-3E71-494D-9C1A-1DFF281EBA78}" destId="{35CC21EA-E0FE-4BB5-8267-EC9FF444B22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0F4E2F-5234-4CD5-9AC0-55E48CB7155B}" type="doc">
      <dgm:prSet loTypeId="urn:microsoft.com/office/officeart/2005/8/layout/pyramid1" loCatId="pyramid" qsTypeId="urn:microsoft.com/office/officeart/2005/8/quickstyle/3d4" qsCatId="3D" csTypeId="urn:microsoft.com/office/officeart/2005/8/colors/colorful5" csCatId="colorful" phldr="1"/>
      <dgm:spPr/>
    </dgm:pt>
    <dgm:pt modelId="{02A0893E-8393-4C42-9E73-4079DE3CBBB1}">
      <dgm:prSet phldrT="[文字]" custT="1"/>
      <dgm:spPr/>
      <dgm:t>
        <a:bodyPr/>
        <a:lstStyle/>
        <a:p>
          <a:endParaRPr lang="en-US" altLang="zh-TW" sz="2400" dirty="0" smtClean="0"/>
        </a:p>
        <a:p>
          <a:r>
            <a:rPr lang="zh-TW" altLang="en-US" sz="3200" dirty="0" smtClean="0"/>
            <a:t>外塑才學</a:t>
          </a:r>
          <a:endParaRPr lang="zh-TW" altLang="en-US" sz="3200" dirty="0"/>
        </a:p>
      </dgm:t>
    </dgm:pt>
    <dgm:pt modelId="{54D8AB95-382D-424D-9B90-A4B7688C5378}" type="parTrans" cxnId="{037C348D-87EC-4BEC-A9A5-CB595D9F07B2}">
      <dgm:prSet/>
      <dgm:spPr/>
      <dgm:t>
        <a:bodyPr/>
        <a:lstStyle/>
        <a:p>
          <a:endParaRPr lang="zh-TW" altLang="en-US"/>
        </a:p>
      </dgm:t>
    </dgm:pt>
    <dgm:pt modelId="{12273DF4-9F44-41D7-B9BC-02B853491C32}" type="sibTrans" cxnId="{037C348D-87EC-4BEC-A9A5-CB595D9F07B2}">
      <dgm:prSet/>
      <dgm:spPr/>
      <dgm:t>
        <a:bodyPr/>
        <a:lstStyle/>
        <a:p>
          <a:endParaRPr lang="zh-TW" altLang="en-US"/>
        </a:p>
      </dgm:t>
    </dgm:pt>
    <dgm:pt modelId="{862D8F42-3021-43AB-B5ED-B875487CC9FE}">
      <dgm:prSet phldrT="[文字]" custT="1"/>
      <dgm:spPr/>
      <dgm:t>
        <a:bodyPr/>
        <a:lstStyle/>
        <a:p>
          <a:r>
            <a:rPr lang="zh-TW" altLang="en-US" sz="3600" dirty="0" smtClean="0"/>
            <a:t>天賦專長</a:t>
          </a:r>
          <a:endParaRPr lang="zh-TW" altLang="en-US" sz="3600" dirty="0"/>
        </a:p>
      </dgm:t>
    </dgm:pt>
    <dgm:pt modelId="{78BB68AD-160F-4DDA-88B1-B6130C0D9CD4}" type="parTrans" cxnId="{E8B50D9B-7A78-472E-86AC-16AF2090132B}">
      <dgm:prSet/>
      <dgm:spPr/>
      <dgm:t>
        <a:bodyPr/>
        <a:lstStyle/>
        <a:p>
          <a:endParaRPr lang="zh-TW" altLang="en-US"/>
        </a:p>
      </dgm:t>
    </dgm:pt>
    <dgm:pt modelId="{A71F5DE0-EC91-4AA4-A777-84FFCF7329E9}" type="sibTrans" cxnId="{E8B50D9B-7A78-472E-86AC-16AF2090132B}">
      <dgm:prSet/>
      <dgm:spPr/>
      <dgm:t>
        <a:bodyPr/>
        <a:lstStyle/>
        <a:p>
          <a:endParaRPr lang="zh-TW" altLang="en-US"/>
        </a:p>
      </dgm:t>
    </dgm:pt>
    <dgm:pt modelId="{E3614534-3112-443B-8959-7BB8CF8842F4}">
      <dgm:prSet phldrT="[文字]" custT="1"/>
      <dgm:spPr/>
      <dgm:t>
        <a:bodyPr/>
        <a:lstStyle/>
        <a:p>
          <a:r>
            <a:rPr lang="zh-TW" altLang="en-US" sz="6500" dirty="0" smtClean="0"/>
            <a:t>本有能量</a:t>
          </a:r>
          <a:endParaRPr lang="en-US" altLang="zh-TW" sz="6500" dirty="0" smtClean="0"/>
        </a:p>
        <a:p>
          <a:r>
            <a:rPr lang="zh-TW" altLang="en-US" sz="3200" dirty="0" smtClean="0"/>
            <a:t>直觀 省力 當下 非思維</a:t>
          </a:r>
          <a:endParaRPr lang="zh-TW" altLang="en-US" sz="3200" dirty="0"/>
        </a:p>
      </dgm:t>
    </dgm:pt>
    <dgm:pt modelId="{D1B61D8C-7B25-4756-B336-1382E5EA8488}" type="parTrans" cxnId="{21F2FEDA-DC92-4D03-9FAB-56E9FB7DB7A1}">
      <dgm:prSet/>
      <dgm:spPr/>
      <dgm:t>
        <a:bodyPr/>
        <a:lstStyle/>
        <a:p>
          <a:endParaRPr lang="zh-TW" altLang="en-US"/>
        </a:p>
      </dgm:t>
    </dgm:pt>
    <dgm:pt modelId="{93B7F097-A919-4721-9DDD-A4E9ECFC149D}" type="sibTrans" cxnId="{21F2FEDA-DC92-4D03-9FAB-56E9FB7DB7A1}">
      <dgm:prSet/>
      <dgm:spPr/>
      <dgm:t>
        <a:bodyPr/>
        <a:lstStyle/>
        <a:p>
          <a:endParaRPr lang="zh-TW" altLang="en-US"/>
        </a:p>
      </dgm:t>
    </dgm:pt>
    <dgm:pt modelId="{EA58DC72-0336-434A-9619-53FA7E2F9232}" type="pres">
      <dgm:prSet presAssocID="{6B0F4E2F-5234-4CD5-9AC0-55E48CB7155B}" presName="Name0" presStyleCnt="0">
        <dgm:presLayoutVars>
          <dgm:dir/>
          <dgm:animLvl val="lvl"/>
          <dgm:resizeHandles val="exact"/>
        </dgm:presLayoutVars>
      </dgm:prSet>
      <dgm:spPr/>
    </dgm:pt>
    <dgm:pt modelId="{3CFD3B97-C13F-42E2-8091-9050E4B0243E}" type="pres">
      <dgm:prSet presAssocID="{02A0893E-8393-4C42-9E73-4079DE3CBBB1}" presName="Name8" presStyleCnt="0"/>
      <dgm:spPr/>
    </dgm:pt>
    <dgm:pt modelId="{5BA705B7-F99E-48E1-9B33-0C7E04ED9A06}" type="pres">
      <dgm:prSet presAssocID="{02A0893E-8393-4C42-9E73-4079DE3CBBB1}" presName="level" presStyleLbl="node1" presStyleIdx="0" presStyleCnt="3" custScaleY="3951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2827D2-02D0-4FCD-8C6F-9B106EA662D1}" type="pres">
      <dgm:prSet presAssocID="{02A0893E-8393-4C42-9E73-4079DE3CBBB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DAD1A3-EC03-4E81-BCF7-C2A32063E98E}" type="pres">
      <dgm:prSet presAssocID="{862D8F42-3021-43AB-B5ED-B875487CC9FE}" presName="Name8" presStyleCnt="0"/>
      <dgm:spPr/>
    </dgm:pt>
    <dgm:pt modelId="{1B4D7925-D220-4297-916E-B77E963CE4CE}" type="pres">
      <dgm:prSet presAssocID="{862D8F42-3021-43AB-B5ED-B875487CC9FE}" presName="level" presStyleLbl="node1" presStyleIdx="1" presStyleCnt="3" custScaleY="3085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00B142-07E5-4BEF-BEA9-67A831C66E57}" type="pres">
      <dgm:prSet presAssocID="{862D8F42-3021-43AB-B5ED-B875487CC9F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8EA23E-6BBE-4B4C-9B97-E171DCCF95BA}" type="pres">
      <dgm:prSet presAssocID="{E3614534-3112-443B-8959-7BB8CF8842F4}" presName="Name8" presStyleCnt="0"/>
      <dgm:spPr/>
    </dgm:pt>
    <dgm:pt modelId="{2ED9ED8E-E7EE-4762-B656-A2EA9D552A99}" type="pres">
      <dgm:prSet presAssocID="{E3614534-3112-443B-8959-7BB8CF8842F4}" presName="level" presStyleLbl="node1" presStyleIdx="2" presStyleCnt="3" custScaleY="101278" custLinFactNeighborX="-917" custLinFactNeighborY="117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B4EFBE-85F8-4DDE-9A78-07218F79E299}" type="pres">
      <dgm:prSet presAssocID="{E3614534-3112-443B-8959-7BB8CF8842F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1F2FEDA-DC92-4D03-9FAB-56E9FB7DB7A1}" srcId="{6B0F4E2F-5234-4CD5-9AC0-55E48CB7155B}" destId="{E3614534-3112-443B-8959-7BB8CF8842F4}" srcOrd="2" destOrd="0" parTransId="{D1B61D8C-7B25-4756-B336-1382E5EA8488}" sibTransId="{93B7F097-A919-4721-9DDD-A4E9ECFC149D}"/>
    <dgm:cxn modelId="{E8B50D9B-7A78-472E-86AC-16AF2090132B}" srcId="{6B0F4E2F-5234-4CD5-9AC0-55E48CB7155B}" destId="{862D8F42-3021-43AB-B5ED-B875487CC9FE}" srcOrd="1" destOrd="0" parTransId="{78BB68AD-160F-4DDA-88B1-B6130C0D9CD4}" sibTransId="{A71F5DE0-EC91-4AA4-A777-84FFCF7329E9}"/>
    <dgm:cxn modelId="{9B5C48A0-C9FB-43CA-9EB8-26092C8F2F2A}" type="presOf" srcId="{862D8F42-3021-43AB-B5ED-B875487CC9FE}" destId="{2900B142-07E5-4BEF-BEA9-67A831C66E57}" srcOrd="1" destOrd="0" presId="urn:microsoft.com/office/officeart/2005/8/layout/pyramid1"/>
    <dgm:cxn modelId="{009DCA17-A67E-4749-87D5-4D3FC7ADB812}" type="presOf" srcId="{02A0893E-8393-4C42-9E73-4079DE3CBBB1}" destId="{5BA705B7-F99E-48E1-9B33-0C7E04ED9A06}" srcOrd="0" destOrd="0" presId="urn:microsoft.com/office/officeart/2005/8/layout/pyramid1"/>
    <dgm:cxn modelId="{1FF8E68F-3AE8-4114-A3FA-2A40C090B0D4}" type="presOf" srcId="{02A0893E-8393-4C42-9E73-4079DE3CBBB1}" destId="{F12827D2-02D0-4FCD-8C6F-9B106EA662D1}" srcOrd="1" destOrd="0" presId="urn:microsoft.com/office/officeart/2005/8/layout/pyramid1"/>
    <dgm:cxn modelId="{5C4E830A-B5E5-434F-8FAB-AEEAC0FC4712}" type="presOf" srcId="{E3614534-3112-443B-8959-7BB8CF8842F4}" destId="{2ED9ED8E-E7EE-4762-B656-A2EA9D552A99}" srcOrd="0" destOrd="0" presId="urn:microsoft.com/office/officeart/2005/8/layout/pyramid1"/>
    <dgm:cxn modelId="{5B895320-EDB7-4988-8774-6FF8D505A690}" type="presOf" srcId="{6B0F4E2F-5234-4CD5-9AC0-55E48CB7155B}" destId="{EA58DC72-0336-434A-9619-53FA7E2F9232}" srcOrd="0" destOrd="0" presId="urn:microsoft.com/office/officeart/2005/8/layout/pyramid1"/>
    <dgm:cxn modelId="{283F17FF-407D-4C66-9ED4-30245DAF9E4E}" type="presOf" srcId="{E3614534-3112-443B-8959-7BB8CF8842F4}" destId="{A9B4EFBE-85F8-4DDE-9A78-07218F79E299}" srcOrd="1" destOrd="0" presId="urn:microsoft.com/office/officeart/2005/8/layout/pyramid1"/>
    <dgm:cxn modelId="{4ED9E378-BD10-4EF0-B603-1674A2976E5C}" type="presOf" srcId="{862D8F42-3021-43AB-B5ED-B875487CC9FE}" destId="{1B4D7925-D220-4297-916E-B77E963CE4CE}" srcOrd="0" destOrd="0" presId="urn:microsoft.com/office/officeart/2005/8/layout/pyramid1"/>
    <dgm:cxn modelId="{037C348D-87EC-4BEC-A9A5-CB595D9F07B2}" srcId="{6B0F4E2F-5234-4CD5-9AC0-55E48CB7155B}" destId="{02A0893E-8393-4C42-9E73-4079DE3CBBB1}" srcOrd="0" destOrd="0" parTransId="{54D8AB95-382D-424D-9B90-A4B7688C5378}" sibTransId="{12273DF4-9F44-41D7-B9BC-02B853491C32}"/>
    <dgm:cxn modelId="{6371F79C-23E7-4967-ADDA-71302E5FBF99}" type="presParOf" srcId="{EA58DC72-0336-434A-9619-53FA7E2F9232}" destId="{3CFD3B97-C13F-42E2-8091-9050E4B0243E}" srcOrd="0" destOrd="0" presId="urn:microsoft.com/office/officeart/2005/8/layout/pyramid1"/>
    <dgm:cxn modelId="{2E9AC1A9-F0A3-455D-9A2E-34E007D3F54C}" type="presParOf" srcId="{3CFD3B97-C13F-42E2-8091-9050E4B0243E}" destId="{5BA705B7-F99E-48E1-9B33-0C7E04ED9A06}" srcOrd="0" destOrd="0" presId="urn:microsoft.com/office/officeart/2005/8/layout/pyramid1"/>
    <dgm:cxn modelId="{EF8E2BA2-0AE7-4637-8328-803D99641334}" type="presParOf" srcId="{3CFD3B97-C13F-42E2-8091-9050E4B0243E}" destId="{F12827D2-02D0-4FCD-8C6F-9B106EA662D1}" srcOrd="1" destOrd="0" presId="urn:microsoft.com/office/officeart/2005/8/layout/pyramid1"/>
    <dgm:cxn modelId="{B9820B61-9FCF-42E3-8FF0-B4DD2C448402}" type="presParOf" srcId="{EA58DC72-0336-434A-9619-53FA7E2F9232}" destId="{E0DAD1A3-EC03-4E81-BCF7-C2A32063E98E}" srcOrd="1" destOrd="0" presId="urn:microsoft.com/office/officeart/2005/8/layout/pyramid1"/>
    <dgm:cxn modelId="{E07D3ADA-8616-4F0E-BBF6-11AD07A40389}" type="presParOf" srcId="{E0DAD1A3-EC03-4E81-BCF7-C2A32063E98E}" destId="{1B4D7925-D220-4297-916E-B77E963CE4CE}" srcOrd="0" destOrd="0" presId="urn:microsoft.com/office/officeart/2005/8/layout/pyramid1"/>
    <dgm:cxn modelId="{942123F4-58FA-495A-B046-B06E13A79124}" type="presParOf" srcId="{E0DAD1A3-EC03-4E81-BCF7-C2A32063E98E}" destId="{2900B142-07E5-4BEF-BEA9-67A831C66E57}" srcOrd="1" destOrd="0" presId="urn:microsoft.com/office/officeart/2005/8/layout/pyramid1"/>
    <dgm:cxn modelId="{F8F529DC-9CF0-46E4-901F-178328B6E72D}" type="presParOf" srcId="{EA58DC72-0336-434A-9619-53FA7E2F9232}" destId="{BE8EA23E-6BBE-4B4C-9B97-E171DCCF95BA}" srcOrd="2" destOrd="0" presId="urn:microsoft.com/office/officeart/2005/8/layout/pyramid1"/>
    <dgm:cxn modelId="{C125D330-CA93-468D-90AD-111C3CE8ADD4}" type="presParOf" srcId="{BE8EA23E-6BBE-4B4C-9B97-E171DCCF95BA}" destId="{2ED9ED8E-E7EE-4762-B656-A2EA9D552A99}" srcOrd="0" destOrd="0" presId="urn:microsoft.com/office/officeart/2005/8/layout/pyramid1"/>
    <dgm:cxn modelId="{05619011-52CB-423D-AC85-1B2143A20EB6}" type="presParOf" srcId="{BE8EA23E-6BBE-4B4C-9B97-E171DCCF95BA}" destId="{A9B4EFBE-85F8-4DDE-9A78-07218F79E29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3D2C75-AA80-4C79-BDB6-F4E75DC6BD1E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84DC592-3CDB-4594-B141-462FF1EE7C7E}">
      <dgm:prSet phldrT="[文字]"/>
      <dgm:spPr/>
      <dgm:t>
        <a:bodyPr/>
        <a:lstStyle/>
        <a:p>
          <a:r>
            <a:rPr lang="zh-TW" altLang="en-US" b="1" dirty="0" smtClean="0"/>
            <a:t>從自己開始</a:t>
          </a:r>
          <a:endParaRPr lang="zh-TW" altLang="en-US" b="1" dirty="0"/>
        </a:p>
      </dgm:t>
    </dgm:pt>
    <dgm:pt modelId="{9276AC27-ADD3-4591-BDB3-D0B29C939BF1}" type="parTrans" cxnId="{34ACC36A-F4EF-47C7-98C0-1FA6B4C79083}">
      <dgm:prSet/>
      <dgm:spPr/>
      <dgm:t>
        <a:bodyPr/>
        <a:lstStyle/>
        <a:p>
          <a:endParaRPr lang="zh-TW" altLang="en-US"/>
        </a:p>
      </dgm:t>
    </dgm:pt>
    <dgm:pt modelId="{E5206DD7-8D2A-4A65-9CB4-7443D814C578}" type="sibTrans" cxnId="{34ACC36A-F4EF-47C7-98C0-1FA6B4C79083}">
      <dgm:prSet/>
      <dgm:spPr/>
      <dgm:t>
        <a:bodyPr/>
        <a:lstStyle/>
        <a:p>
          <a:endParaRPr lang="zh-TW" altLang="en-US"/>
        </a:p>
      </dgm:t>
    </dgm:pt>
    <dgm:pt modelId="{9E313339-FE74-4FF4-A984-D7575C49E7D9}">
      <dgm:prSet phldrT="[文字]"/>
      <dgm:spPr/>
      <dgm:t>
        <a:bodyPr/>
        <a:lstStyle/>
        <a:p>
          <a:r>
            <a:rPr lang="zh-TW" altLang="en-US" b="1" dirty="0" smtClean="0"/>
            <a:t>從分享擴散</a:t>
          </a:r>
          <a:endParaRPr lang="zh-TW" altLang="en-US" b="1" dirty="0"/>
        </a:p>
      </dgm:t>
    </dgm:pt>
    <dgm:pt modelId="{92B91A30-64D2-44CE-B090-105C8AEC21BA}" type="parTrans" cxnId="{60B27EC7-E082-4B72-90C9-9ADD763AFF72}">
      <dgm:prSet/>
      <dgm:spPr/>
      <dgm:t>
        <a:bodyPr/>
        <a:lstStyle/>
        <a:p>
          <a:endParaRPr lang="zh-TW" altLang="en-US"/>
        </a:p>
      </dgm:t>
    </dgm:pt>
    <dgm:pt modelId="{A7B96B34-F28D-4B83-9B48-2A45DA3A8C79}" type="sibTrans" cxnId="{60B27EC7-E082-4B72-90C9-9ADD763AFF72}">
      <dgm:prSet/>
      <dgm:spPr/>
      <dgm:t>
        <a:bodyPr/>
        <a:lstStyle/>
        <a:p>
          <a:endParaRPr lang="zh-TW" altLang="en-US"/>
        </a:p>
      </dgm:t>
    </dgm:pt>
    <dgm:pt modelId="{8E789CC5-E97A-444D-8D35-78CE3CA7A3AF}">
      <dgm:prSet phldrT="[文字]"/>
      <dgm:spPr/>
      <dgm:t>
        <a:bodyPr/>
        <a:lstStyle/>
        <a:p>
          <a:r>
            <a:rPr lang="zh-TW" altLang="en-US" b="1" dirty="0" smtClean="0"/>
            <a:t>從學校改變</a:t>
          </a:r>
          <a:endParaRPr lang="zh-TW" altLang="en-US" b="1" dirty="0"/>
        </a:p>
      </dgm:t>
    </dgm:pt>
    <dgm:pt modelId="{159378FD-3B59-4D85-87F9-846430B85077}" type="parTrans" cxnId="{70E80DF0-199C-46E4-94E6-BEE11CE5EE38}">
      <dgm:prSet/>
      <dgm:spPr/>
      <dgm:t>
        <a:bodyPr/>
        <a:lstStyle/>
        <a:p>
          <a:endParaRPr lang="zh-TW" altLang="en-US"/>
        </a:p>
      </dgm:t>
    </dgm:pt>
    <dgm:pt modelId="{BF8EB5DA-5B0C-40CE-8E01-8C2DA480E098}" type="sibTrans" cxnId="{70E80DF0-199C-46E4-94E6-BEE11CE5EE38}">
      <dgm:prSet/>
      <dgm:spPr/>
      <dgm:t>
        <a:bodyPr/>
        <a:lstStyle/>
        <a:p>
          <a:endParaRPr lang="zh-TW" altLang="en-US"/>
        </a:p>
      </dgm:t>
    </dgm:pt>
    <dgm:pt modelId="{D0279706-A321-40BE-A8CD-DC99C8DA6A77}">
      <dgm:prSet/>
      <dgm:spPr/>
      <dgm:t>
        <a:bodyPr/>
        <a:lstStyle/>
        <a:p>
          <a:r>
            <a:rPr lang="zh-TW" altLang="en-US" b="1" dirty="0" smtClean="0"/>
            <a:t>從班級實驗</a:t>
          </a:r>
          <a:endParaRPr lang="zh-TW" altLang="en-US" b="1" dirty="0"/>
        </a:p>
      </dgm:t>
    </dgm:pt>
    <dgm:pt modelId="{E2FD4C66-2EE0-4BFA-8429-2102C3047B03}" type="parTrans" cxnId="{7A4EAA52-E7E4-496D-A52E-51A80A22AD76}">
      <dgm:prSet/>
      <dgm:spPr/>
      <dgm:t>
        <a:bodyPr/>
        <a:lstStyle/>
        <a:p>
          <a:endParaRPr lang="zh-TW" altLang="en-US"/>
        </a:p>
      </dgm:t>
    </dgm:pt>
    <dgm:pt modelId="{F0406EA1-E294-4337-B892-502C7378A878}" type="sibTrans" cxnId="{7A4EAA52-E7E4-496D-A52E-51A80A22AD76}">
      <dgm:prSet/>
      <dgm:spPr/>
      <dgm:t>
        <a:bodyPr/>
        <a:lstStyle/>
        <a:p>
          <a:endParaRPr lang="zh-TW" altLang="en-US"/>
        </a:p>
      </dgm:t>
    </dgm:pt>
    <dgm:pt modelId="{888AF2FE-B8B4-4D20-A4DE-9F01863AA994}">
      <dgm:prSet/>
      <dgm:spPr/>
      <dgm:t>
        <a:bodyPr/>
        <a:lstStyle/>
        <a:p>
          <a:r>
            <a:rPr lang="zh-TW" altLang="en-US" b="1" dirty="0" smtClean="0"/>
            <a:t>從政府推行</a:t>
          </a:r>
          <a:endParaRPr lang="zh-TW" altLang="en-US" b="1" dirty="0"/>
        </a:p>
      </dgm:t>
    </dgm:pt>
    <dgm:pt modelId="{23BAE628-7BE8-483F-AFDD-A96D0B267BE3}" type="parTrans" cxnId="{083429FC-C55A-4452-839B-F676B2AE5F07}">
      <dgm:prSet/>
      <dgm:spPr/>
      <dgm:t>
        <a:bodyPr/>
        <a:lstStyle/>
        <a:p>
          <a:endParaRPr lang="zh-TW" altLang="en-US"/>
        </a:p>
      </dgm:t>
    </dgm:pt>
    <dgm:pt modelId="{C9D0B9DE-2690-4769-AC50-33C04DF4BBEC}" type="sibTrans" cxnId="{083429FC-C55A-4452-839B-F676B2AE5F07}">
      <dgm:prSet/>
      <dgm:spPr/>
      <dgm:t>
        <a:bodyPr/>
        <a:lstStyle/>
        <a:p>
          <a:endParaRPr lang="zh-TW" altLang="en-US"/>
        </a:p>
      </dgm:t>
    </dgm:pt>
    <dgm:pt modelId="{1F8CFA0A-0493-45F8-9F15-354D8ADA7FD6}" type="pres">
      <dgm:prSet presAssocID="{643D2C75-AA80-4C79-BDB6-F4E75DC6BD1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4B7818B9-CC8B-44DE-9054-743509DA41D2}" type="pres">
      <dgm:prSet presAssocID="{643D2C75-AA80-4C79-BDB6-F4E75DC6BD1E}" presName="Name1" presStyleCnt="0"/>
      <dgm:spPr/>
    </dgm:pt>
    <dgm:pt modelId="{C0EC1047-1771-4AE1-9BB6-7FCFBCDE228B}" type="pres">
      <dgm:prSet presAssocID="{643D2C75-AA80-4C79-BDB6-F4E75DC6BD1E}" presName="cycle" presStyleCnt="0"/>
      <dgm:spPr/>
    </dgm:pt>
    <dgm:pt modelId="{879428C5-20BF-4A22-AF7D-60CDCBBCBD15}" type="pres">
      <dgm:prSet presAssocID="{643D2C75-AA80-4C79-BDB6-F4E75DC6BD1E}" presName="srcNode" presStyleLbl="node1" presStyleIdx="0" presStyleCnt="5"/>
      <dgm:spPr/>
    </dgm:pt>
    <dgm:pt modelId="{824151A2-94D0-45D9-A480-2770591C5740}" type="pres">
      <dgm:prSet presAssocID="{643D2C75-AA80-4C79-BDB6-F4E75DC6BD1E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D9B8635A-C334-4C8F-BE9D-55CD4749C5D9}" type="pres">
      <dgm:prSet presAssocID="{643D2C75-AA80-4C79-BDB6-F4E75DC6BD1E}" presName="extraNode" presStyleLbl="node1" presStyleIdx="0" presStyleCnt="5"/>
      <dgm:spPr/>
    </dgm:pt>
    <dgm:pt modelId="{3167DD3F-1C8A-4955-B351-CDAF28F438B6}" type="pres">
      <dgm:prSet presAssocID="{643D2C75-AA80-4C79-BDB6-F4E75DC6BD1E}" presName="dstNode" presStyleLbl="node1" presStyleIdx="0" presStyleCnt="5"/>
      <dgm:spPr/>
    </dgm:pt>
    <dgm:pt modelId="{1803E441-C3BA-486A-8502-5E74EDF1D3E4}" type="pres">
      <dgm:prSet presAssocID="{884DC592-3CDB-4594-B141-462FF1EE7C7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CAF791-69AD-4563-8C9B-3BEDA4292A9D}" type="pres">
      <dgm:prSet presAssocID="{884DC592-3CDB-4594-B141-462FF1EE7C7E}" presName="accent_1" presStyleCnt="0"/>
      <dgm:spPr/>
    </dgm:pt>
    <dgm:pt modelId="{218AD661-143C-4A29-BF03-ED15CE2A8361}" type="pres">
      <dgm:prSet presAssocID="{884DC592-3CDB-4594-B141-462FF1EE7C7E}" presName="accentRepeatNode" presStyleLbl="solidFgAcc1" presStyleIdx="0" presStyleCnt="5"/>
      <dgm:spPr/>
    </dgm:pt>
    <dgm:pt modelId="{ACFF1C0D-9879-4033-B5B2-256CC08630E5}" type="pres">
      <dgm:prSet presAssocID="{D0279706-A321-40BE-A8CD-DC99C8DA6A7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DD3BC7-8F26-4C8F-96CF-B3D63EC41541}" type="pres">
      <dgm:prSet presAssocID="{D0279706-A321-40BE-A8CD-DC99C8DA6A77}" presName="accent_2" presStyleCnt="0"/>
      <dgm:spPr/>
    </dgm:pt>
    <dgm:pt modelId="{BB4827B0-810A-4A5E-9BBE-D803F5A4FEFE}" type="pres">
      <dgm:prSet presAssocID="{D0279706-A321-40BE-A8CD-DC99C8DA6A77}" presName="accentRepeatNode" presStyleLbl="solidFgAcc1" presStyleIdx="1" presStyleCnt="5"/>
      <dgm:spPr/>
    </dgm:pt>
    <dgm:pt modelId="{68BCFCC1-99FD-4EC1-830D-777C74B07D00}" type="pres">
      <dgm:prSet presAssocID="{9E313339-FE74-4FF4-A984-D7575C49E7D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831B01-9518-4776-904B-B7896D7E2065}" type="pres">
      <dgm:prSet presAssocID="{9E313339-FE74-4FF4-A984-D7575C49E7D9}" presName="accent_3" presStyleCnt="0"/>
      <dgm:spPr/>
    </dgm:pt>
    <dgm:pt modelId="{F4BE5425-0264-48C1-A279-86A7BB74A921}" type="pres">
      <dgm:prSet presAssocID="{9E313339-FE74-4FF4-A984-D7575C49E7D9}" presName="accentRepeatNode" presStyleLbl="solidFgAcc1" presStyleIdx="2" presStyleCnt="5"/>
      <dgm:spPr/>
    </dgm:pt>
    <dgm:pt modelId="{842725B9-BE5B-43D0-9BA4-E341B51D575B}" type="pres">
      <dgm:prSet presAssocID="{8E789CC5-E97A-444D-8D35-78CE3CA7A3A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56DFF9-6D8E-461A-9FCD-B7D3BDD4937B}" type="pres">
      <dgm:prSet presAssocID="{8E789CC5-E97A-444D-8D35-78CE3CA7A3AF}" presName="accent_4" presStyleCnt="0"/>
      <dgm:spPr/>
    </dgm:pt>
    <dgm:pt modelId="{09E0BF98-A55B-4893-8405-BFC4B34D586B}" type="pres">
      <dgm:prSet presAssocID="{8E789CC5-E97A-444D-8D35-78CE3CA7A3AF}" presName="accentRepeatNode" presStyleLbl="solidFgAcc1" presStyleIdx="3" presStyleCnt="5"/>
      <dgm:spPr/>
    </dgm:pt>
    <dgm:pt modelId="{79FD7E43-FA4D-41BD-85A0-956BE286A826}" type="pres">
      <dgm:prSet presAssocID="{888AF2FE-B8B4-4D20-A4DE-9F01863AA99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EDDF3D-EC03-4E45-8C18-FFABFAEF45BF}" type="pres">
      <dgm:prSet presAssocID="{888AF2FE-B8B4-4D20-A4DE-9F01863AA994}" presName="accent_5" presStyleCnt="0"/>
      <dgm:spPr/>
    </dgm:pt>
    <dgm:pt modelId="{2C2B62EA-305C-442D-B43F-E3E4D16E4231}" type="pres">
      <dgm:prSet presAssocID="{888AF2FE-B8B4-4D20-A4DE-9F01863AA994}" presName="accentRepeatNode" presStyleLbl="solidFgAcc1" presStyleIdx="4" presStyleCnt="5"/>
      <dgm:spPr/>
    </dgm:pt>
  </dgm:ptLst>
  <dgm:cxnLst>
    <dgm:cxn modelId="{F45CA3BE-A810-4D11-AADA-449D1AC27928}" type="presOf" srcId="{E5206DD7-8D2A-4A65-9CB4-7443D814C578}" destId="{824151A2-94D0-45D9-A480-2770591C5740}" srcOrd="0" destOrd="0" presId="urn:microsoft.com/office/officeart/2008/layout/VerticalCurvedList"/>
    <dgm:cxn modelId="{68AF86BD-F171-4B81-8128-AEE0DA966F8F}" type="presOf" srcId="{888AF2FE-B8B4-4D20-A4DE-9F01863AA994}" destId="{79FD7E43-FA4D-41BD-85A0-956BE286A826}" srcOrd="0" destOrd="0" presId="urn:microsoft.com/office/officeart/2008/layout/VerticalCurvedList"/>
    <dgm:cxn modelId="{083429FC-C55A-4452-839B-F676B2AE5F07}" srcId="{643D2C75-AA80-4C79-BDB6-F4E75DC6BD1E}" destId="{888AF2FE-B8B4-4D20-A4DE-9F01863AA994}" srcOrd="4" destOrd="0" parTransId="{23BAE628-7BE8-483F-AFDD-A96D0B267BE3}" sibTransId="{C9D0B9DE-2690-4769-AC50-33C04DF4BBEC}"/>
    <dgm:cxn modelId="{D8F5ACCE-452F-49C7-B3B2-9D868AE5C07D}" type="presOf" srcId="{884DC592-3CDB-4594-B141-462FF1EE7C7E}" destId="{1803E441-C3BA-486A-8502-5E74EDF1D3E4}" srcOrd="0" destOrd="0" presId="urn:microsoft.com/office/officeart/2008/layout/VerticalCurvedList"/>
    <dgm:cxn modelId="{60B27EC7-E082-4B72-90C9-9ADD763AFF72}" srcId="{643D2C75-AA80-4C79-BDB6-F4E75DC6BD1E}" destId="{9E313339-FE74-4FF4-A984-D7575C49E7D9}" srcOrd="2" destOrd="0" parTransId="{92B91A30-64D2-44CE-B090-105C8AEC21BA}" sibTransId="{A7B96B34-F28D-4B83-9B48-2A45DA3A8C79}"/>
    <dgm:cxn modelId="{7A4EAA52-E7E4-496D-A52E-51A80A22AD76}" srcId="{643D2C75-AA80-4C79-BDB6-F4E75DC6BD1E}" destId="{D0279706-A321-40BE-A8CD-DC99C8DA6A77}" srcOrd="1" destOrd="0" parTransId="{E2FD4C66-2EE0-4BFA-8429-2102C3047B03}" sibTransId="{F0406EA1-E294-4337-B892-502C7378A878}"/>
    <dgm:cxn modelId="{C46CDB36-21C1-4EA1-9E0C-C0FD9330B103}" type="presOf" srcId="{D0279706-A321-40BE-A8CD-DC99C8DA6A77}" destId="{ACFF1C0D-9879-4033-B5B2-256CC08630E5}" srcOrd="0" destOrd="0" presId="urn:microsoft.com/office/officeart/2008/layout/VerticalCurvedList"/>
    <dgm:cxn modelId="{875E379A-88F4-4082-9239-1C61ABA2223F}" type="presOf" srcId="{9E313339-FE74-4FF4-A984-D7575C49E7D9}" destId="{68BCFCC1-99FD-4EC1-830D-777C74B07D00}" srcOrd="0" destOrd="0" presId="urn:microsoft.com/office/officeart/2008/layout/VerticalCurvedList"/>
    <dgm:cxn modelId="{34ACC36A-F4EF-47C7-98C0-1FA6B4C79083}" srcId="{643D2C75-AA80-4C79-BDB6-F4E75DC6BD1E}" destId="{884DC592-3CDB-4594-B141-462FF1EE7C7E}" srcOrd="0" destOrd="0" parTransId="{9276AC27-ADD3-4591-BDB3-D0B29C939BF1}" sibTransId="{E5206DD7-8D2A-4A65-9CB4-7443D814C578}"/>
    <dgm:cxn modelId="{70E80DF0-199C-46E4-94E6-BEE11CE5EE38}" srcId="{643D2C75-AA80-4C79-BDB6-F4E75DC6BD1E}" destId="{8E789CC5-E97A-444D-8D35-78CE3CA7A3AF}" srcOrd="3" destOrd="0" parTransId="{159378FD-3B59-4D85-87F9-846430B85077}" sibTransId="{BF8EB5DA-5B0C-40CE-8E01-8C2DA480E098}"/>
    <dgm:cxn modelId="{002EE4DD-FDD7-41A5-B616-68D2C7858ED9}" type="presOf" srcId="{8E789CC5-E97A-444D-8D35-78CE3CA7A3AF}" destId="{842725B9-BE5B-43D0-9BA4-E341B51D575B}" srcOrd="0" destOrd="0" presId="urn:microsoft.com/office/officeart/2008/layout/VerticalCurvedList"/>
    <dgm:cxn modelId="{6B150229-0A78-44A3-89A2-C603F6CB0F7E}" type="presOf" srcId="{643D2C75-AA80-4C79-BDB6-F4E75DC6BD1E}" destId="{1F8CFA0A-0493-45F8-9F15-354D8ADA7FD6}" srcOrd="0" destOrd="0" presId="urn:microsoft.com/office/officeart/2008/layout/VerticalCurvedList"/>
    <dgm:cxn modelId="{3883C01B-710C-4F53-A896-8822A8567A2C}" type="presParOf" srcId="{1F8CFA0A-0493-45F8-9F15-354D8ADA7FD6}" destId="{4B7818B9-CC8B-44DE-9054-743509DA41D2}" srcOrd="0" destOrd="0" presId="urn:microsoft.com/office/officeart/2008/layout/VerticalCurvedList"/>
    <dgm:cxn modelId="{DAEFEC2C-A474-458D-8A9F-1BF9B65E44BC}" type="presParOf" srcId="{4B7818B9-CC8B-44DE-9054-743509DA41D2}" destId="{C0EC1047-1771-4AE1-9BB6-7FCFBCDE228B}" srcOrd="0" destOrd="0" presId="urn:microsoft.com/office/officeart/2008/layout/VerticalCurvedList"/>
    <dgm:cxn modelId="{8A162088-8B3D-4F9D-8E9A-B49019A2069E}" type="presParOf" srcId="{C0EC1047-1771-4AE1-9BB6-7FCFBCDE228B}" destId="{879428C5-20BF-4A22-AF7D-60CDCBBCBD15}" srcOrd="0" destOrd="0" presId="urn:microsoft.com/office/officeart/2008/layout/VerticalCurvedList"/>
    <dgm:cxn modelId="{A9177397-A698-48C1-BA97-75F7099681E4}" type="presParOf" srcId="{C0EC1047-1771-4AE1-9BB6-7FCFBCDE228B}" destId="{824151A2-94D0-45D9-A480-2770591C5740}" srcOrd="1" destOrd="0" presId="urn:microsoft.com/office/officeart/2008/layout/VerticalCurvedList"/>
    <dgm:cxn modelId="{6D4F0C3B-B408-4601-8627-1AC0882FBAA3}" type="presParOf" srcId="{C0EC1047-1771-4AE1-9BB6-7FCFBCDE228B}" destId="{D9B8635A-C334-4C8F-BE9D-55CD4749C5D9}" srcOrd="2" destOrd="0" presId="urn:microsoft.com/office/officeart/2008/layout/VerticalCurvedList"/>
    <dgm:cxn modelId="{D8C64173-F78A-4816-B6AD-4D95A28EA60B}" type="presParOf" srcId="{C0EC1047-1771-4AE1-9BB6-7FCFBCDE228B}" destId="{3167DD3F-1C8A-4955-B351-CDAF28F438B6}" srcOrd="3" destOrd="0" presId="urn:microsoft.com/office/officeart/2008/layout/VerticalCurvedList"/>
    <dgm:cxn modelId="{855E9669-8DD8-4D51-B919-FEFA923974C8}" type="presParOf" srcId="{4B7818B9-CC8B-44DE-9054-743509DA41D2}" destId="{1803E441-C3BA-486A-8502-5E74EDF1D3E4}" srcOrd="1" destOrd="0" presId="urn:microsoft.com/office/officeart/2008/layout/VerticalCurvedList"/>
    <dgm:cxn modelId="{9166B99A-8609-444E-84C8-5E2398D7AB39}" type="presParOf" srcId="{4B7818B9-CC8B-44DE-9054-743509DA41D2}" destId="{96CAF791-69AD-4563-8C9B-3BEDA4292A9D}" srcOrd="2" destOrd="0" presId="urn:microsoft.com/office/officeart/2008/layout/VerticalCurvedList"/>
    <dgm:cxn modelId="{B3A3781C-FDE2-48A9-AC77-07C16D0CA609}" type="presParOf" srcId="{96CAF791-69AD-4563-8C9B-3BEDA4292A9D}" destId="{218AD661-143C-4A29-BF03-ED15CE2A8361}" srcOrd="0" destOrd="0" presId="urn:microsoft.com/office/officeart/2008/layout/VerticalCurvedList"/>
    <dgm:cxn modelId="{8DDE4E8E-91D0-4545-9F33-B93485EE846C}" type="presParOf" srcId="{4B7818B9-CC8B-44DE-9054-743509DA41D2}" destId="{ACFF1C0D-9879-4033-B5B2-256CC08630E5}" srcOrd="3" destOrd="0" presId="urn:microsoft.com/office/officeart/2008/layout/VerticalCurvedList"/>
    <dgm:cxn modelId="{579E1AF2-784F-4570-B769-0FAD7EC78865}" type="presParOf" srcId="{4B7818B9-CC8B-44DE-9054-743509DA41D2}" destId="{87DD3BC7-8F26-4C8F-96CF-B3D63EC41541}" srcOrd="4" destOrd="0" presId="urn:microsoft.com/office/officeart/2008/layout/VerticalCurvedList"/>
    <dgm:cxn modelId="{7BE56A15-7C79-4D72-B046-A93AC9B4A933}" type="presParOf" srcId="{87DD3BC7-8F26-4C8F-96CF-B3D63EC41541}" destId="{BB4827B0-810A-4A5E-9BBE-D803F5A4FEFE}" srcOrd="0" destOrd="0" presId="urn:microsoft.com/office/officeart/2008/layout/VerticalCurvedList"/>
    <dgm:cxn modelId="{FE8F298E-FFE5-4C08-84E9-08834753A23C}" type="presParOf" srcId="{4B7818B9-CC8B-44DE-9054-743509DA41D2}" destId="{68BCFCC1-99FD-4EC1-830D-777C74B07D00}" srcOrd="5" destOrd="0" presId="urn:microsoft.com/office/officeart/2008/layout/VerticalCurvedList"/>
    <dgm:cxn modelId="{316E9036-3DBB-4C2C-B004-3DDB5A1BEB3A}" type="presParOf" srcId="{4B7818B9-CC8B-44DE-9054-743509DA41D2}" destId="{94831B01-9518-4776-904B-B7896D7E2065}" srcOrd="6" destOrd="0" presId="urn:microsoft.com/office/officeart/2008/layout/VerticalCurvedList"/>
    <dgm:cxn modelId="{CBBB7929-0836-45F2-B629-369E9487352E}" type="presParOf" srcId="{94831B01-9518-4776-904B-B7896D7E2065}" destId="{F4BE5425-0264-48C1-A279-86A7BB74A921}" srcOrd="0" destOrd="0" presId="urn:microsoft.com/office/officeart/2008/layout/VerticalCurvedList"/>
    <dgm:cxn modelId="{CD311AD5-CCBF-4948-A9BC-6CB1D15D9E45}" type="presParOf" srcId="{4B7818B9-CC8B-44DE-9054-743509DA41D2}" destId="{842725B9-BE5B-43D0-9BA4-E341B51D575B}" srcOrd="7" destOrd="0" presId="urn:microsoft.com/office/officeart/2008/layout/VerticalCurvedList"/>
    <dgm:cxn modelId="{DC0194F8-EEC8-4A25-8C01-E3A19692FD43}" type="presParOf" srcId="{4B7818B9-CC8B-44DE-9054-743509DA41D2}" destId="{8956DFF9-6D8E-461A-9FCD-B7D3BDD4937B}" srcOrd="8" destOrd="0" presId="urn:microsoft.com/office/officeart/2008/layout/VerticalCurvedList"/>
    <dgm:cxn modelId="{63CB1AB5-921A-47E6-B638-2B3815B80A8E}" type="presParOf" srcId="{8956DFF9-6D8E-461A-9FCD-B7D3BDD4937B}" destId="{09E0BF98-A55B-4893-8405-BFC4B34D586B}" srcOrd="0" destOrd="0" presId="urn:microsoft.com/office/officeart/2008/layout/VerticalCurvedList"/>
    <dgm:cxn modelId="{6D4EBE1E-1D9D-4B52-A390-290D203F5C17}" type="presParOf" srcId="{4B7818B9-CC8B-44DE-9054-743509DA41D2}" destId="{79FD7E43-FA4D-41BD-85A0-956BE286A826}" srcOrd="9" destOrd="0" presId="urn:microsoft.com/office/officeart/2008/layout/VerticalCurvedList"/>
    <dgm:cxn modelId="{835CFA24-B9FD-4C0F-85A9-36373BC2248E}" type="presParOf" srcId="{4B7818B9-CC8B-44DE-9054-743509DA41D2}" destId="{24EDDF3D-EC03-4E45-8C18-FFABFAEF45BF}" srcOrd="10" destOrd="0" presId="urn:microsoft.com/office/officeart/2008/layout/VerticalCurvedList"/>
    <dgm:cxn modelId="{C527F367-0E8C-46E7-9214-50C3E20B68B5}" type="presParOf" srcId="{24EDDF3D-EC03-4E45-8C18-FFABFAEF45BF}" destId="{2C2B62EA-305C-442D-B43F-E3E4D16E42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9BC5D-1033-4F44-B164-3EB0339C3F9E}">
      <dsp:nvSpPr>
        <dsp:cNvPr id="0" name=""/>
        <dsp:cNvSpPr/>
      </dsp:nvSpPr>
      <dsp:spPr>
        <a:xfrm>
          <a:off x="3168352" y="641"/>
          <a:ext cx="4752528" cy="25025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正念靜坐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身體掃瞄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觀呼吸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正念氣功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數息</a:t>
          </a:r>
          <a:r>
            <a:rPr lang="en-US" altLang="zh-TW" sz="2000" kern="1200" dirty="0" smtClean="0"/>
            <a:t>APP</a:t>
          </a:r>
          <a:endParaRPr lang="zh-TW" altLang="en-US" sz="2000" kern="1200" dirty="0"/>
        </a:p>
      </dsp:txBody>
      <dsp:txXfrm>
        <a:off x="3168352" y="313457"/>
        <a:ext cx="3814082" cy="1876893"/>
      </dsp:txXfrm>
    </dsp:sp>
    <dsp:sp modelId="{8E5E3FA7-1442-4B56-AE63-58C7FCCE5D2B}">
      <dsp:nvSpPr>
        <dsp:cNvPr id="0" name=""/>
        <dsp:cNvSpPr/>
      </dsp:nvSpPr>
      <dsp:spPr>
        <a:xfrm>
          <a:off x="0" y="641"/>
          <a:ext cx="3168352" cy="25025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kern="1200" dirty="0" smtClean="0">
              <a:latin typeface="標楷體" pitchFamily="65" charset="-120"/>
              <a:ea typeface="標楷體" pitchFamily="65" charset="-120"/>
            </a:rPr>
            <a:t>正念覺察自我練習</a:t>
          </a:r>
          <a:endParaRPr lang="zh-TW" altLang="en-US" sz="4800" kern="1200" dirty="0">
            <a:latin typeface="標楷體" pitchFamily="65" charset="-120"/>
            <a:ea typeface="標楷體" pitchFamily="65" charset="-120"/>
          </a:endParaRPr>
        </a:p>
      </dsp:txBody>
      <dsp:txXfrm>
        <a:off x="122163" y="122804"/>
        <a:ext cx="2924026" cy="2258198"/>
      </dsp:txXfrm>
    </dsp:sp>
    <dsp:sp modelId="{D8454A2E-2ECD-497C-BD23-B96757C6F2EC}">
      <dsp:nvSpPr>
        <dsp:cNvPr id="0" name=""/>
        <dsp:cNvSpPr/>
      </dsp:nvSpPr>
      <dsp:spPr>
        <a:xfrm>
          <a:off x="3168352" y="2753418"/>
          <a:ext cx="4752528" cy="25025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幼兒園正念覺察教學實務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小學正念覺察教學實務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國中正念覺察教學實務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正念覺察在</a:t>
          </a:r>
          <a:r>
            <a:rPr lang="en-US" altLang="zh-TW" sz="2000" kern="1200" dirty="0" smtClean="0"/>
            <a:t>IQ EQ MQ AQ</a:t>
          </a:r>
          <a:r>
            <a:rPr lang="zh-TW" altLang="en-US" sz="2000" kern="1200" dirty="0" smtClean="0"/>
            <a:t>的應用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多元創意的正念覺察教學策略</a:t>
          </a:r>
          <a:endParaRPr lang="zh-TW" altLang="en-US" sz="2000" kern="1200" dirty="0"/>
        </a:p>
      </dsp:txBody>
      <dsp:txXfrm>
        <a:off x="3168352" y="3066234"/>
        <a:ext cx="3814082" cy="1876893"/>
      </dsp:txXfrm>
    </dsp:sp>
    <dsp:sp modelId="{8A975F23-9452-4230-9C3B-37E645E2D2B6}">
      <dsp:nvSpPr>
        <dsp:cNvPr id="0" name=""/>
        <dsp:cNvSpPr/>
      </dsp:nvSpPr>
      <dsp:spPr>
        <a:xfrm>
          <a:off x="0" y="2753418"/>
          <a:ext cx="3168352" cy="250252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正念覺察創新教學</a:t>
          </a:r>
          <a:endParaRPr lang="zh-TW" altLang="en-US" sz="48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22163" y="2875581"/>
        <a:ext cx="2924026" cy="2258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D45E2-6AAB-44A6-A9C9-FA649D1EF780}">
      <dsp:nvSpPr>
        <dsp:cNvPr id="0" name=""/>
        <dsp:cNvSpPr/>
      </dsp:nvSpPr>
      <dsp:spPr>
        <a:xfrm>
          <a:off x="2688" y="186916"/>
          <a:ext cx="2621667" cy="10486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標楷體" pitchFamily="65" charset="-120"/>
              <a:ea typeface="標楷體" pitchFamily="65" charset="-120"/>
            </a:rPr>
            <a:t>顏老師</a:t>
          </a:r>
          <a:endParaRPr lang="zh-TW" altLang="en-US" sz="4000" kern="1200" dirty="0">
            <a:latin typeface="標楷體" pitchFamily="65" charset="-120"/>
            <a:ea typeface="標楷體" pitchFamily="65" charset="-120"/>
          </a:endParaRPr>
        </a:p>
      </dsp:txBody>
      <dsp:txXfrm>
        <a:off x="2688" y="186916"/>
        <a:ext cx="2621667" cy="1048667"/>
      </dsp:txXfrm>
    </dsp:sp>
    <dsp:sp modelId="{706CA797-7937-4E2D-B263-00430A94D88F}">
      <dsp:nvSpPr>
        <dsp:cNvPr id="0" name=""/>
        <dsp:cNvSpPr/>
      </dsp:nvSpPr>
      <dsp:spPr>
        <a:xfrm>
          <a:off x="2688" y="1235583"/>
          <a:ext cx="2621667" cy="405010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600" kern="1200" dirty="0" smtClean="0">
              <a:latin typeface="標楷體" pitchFamily="65" charset="-120"/>
              <a:ea typeface="標楷體" pitchFamily="65" charset="-120"/>
            </a:rPr>
            <a:t>秩序好</a:t>
          </a:r>
          <a:endParaRPr lang="zh-TW" altLang="en-US" sz="3600" kern="1200" dirty="0">
            <a:latin typeface="標楷體" pitchFamily="65" charset="-120"/>
            <a:ea typeface="標楷體" pitchFamily="65" charset="-12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600" kern="1200" dirty="0" smtClean="0">
              <a:latin typeface="標楷體" pitchFamily="65" charset="-120"/>
              <a:ea typeface="標楷體" pitchFamily="65" charset="-120"/>
            </a:rPr>
            <a:t>成績好</a:t>
          </a:r>
          <a:endParaRPr lang="zh-TW" altLang="en-US" sz="3600" kern="1200" dirty="0">
            <a:latin typeface="標楷體" pitchFamily="65" charset="-120"/>
            <a:ea typeface="標楷體" pitchFamily="65" charset="-12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師生疏離</a:t>
          </a:r>
          <a:endParaRPr lang="zh-TW" altLang="en-US" sz="3200" kern="1200" dirty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6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被告</a:t>
          </a:r>
          <a:endParaRPr lang="zh-TW" altLang="en-US" sz="3600" kern="1200" dirty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6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不快樂</a:t>
          </a:r>
          <a:endParaRPr lang="zh-TW" altLang="en-US" sz="3600" kern="1200" dirty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</dsp:txBody>
      <dsp:txXfrm>
        <a:off x="2688" y="1235583"/>
        <a:ext cx="2621667" cy="4050108"/>
      </dsp:txXfrm>
    </dsp:sp>
    <dsp:sp modelId="{0BF932C4-3840-4AC9-895A-45AD56E03DD1}">
      <dsp:nvSpPr>
        <dsp:cNvPr id="0" name=""/>
        <dsp:cNvSpPr/>
      </dsp:nvSpPr>
      <dsp:spPr>
        <a:xfrm>
          <a:off x="2991390" y="186916"/>
          <a:ext cx="2621667" cy="1048667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標楷體" pitchFamily="65" charset="-120"/>
              <a:ea typeface="標楷體" pitchFamily="65" charset="-120"/>
            </a:rPr>
            <a:t>曾老師</a:t>
          </a:r>
          <a:endParaRPr lang="zh-TW" altLang="en-US" sz="4000" kern="1200" dirty="0">
            <a:latin typeface="標楷體" pitchFamily="65" charset="-120"/>
            <a:ea typeface="標楷體" pitchFamily="65" charset="-120"/>
          </a:endParaRPr>
        </a:p>
      </dsp:txBody>
      <dsp:txXfrm>
        <a:off x="2991390" y="186916"/>
        <a:ext cx="2621667" cy="1048667"/>
      </dsp:txXfrm>
    </dsp:sp>
    <dsp:sp modelId="{0EC46872-F106-4447-88A8-B4AF72CA0ADB}">
      <dsp:nvSpPr>
        <dsp:cNvPr id="0" name=""/>
        <dsp:cNvSpPr/>
      </dsp:nvSpPr>
      <dsp:spPr>
        <a:xfrm>
          <a:off x="2991390" y="1235583"/>
          <a:ext cx="2621667" cy="4050108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itchFamily="65" charset="-120"/>
              <a:ea typeface="標楷體" pitchFamily="65" charset="-120"/>
            </a:rPr>
            <a:t>不討好學生</a:t>
          </a:r>
          <a:endParaRPr lang="zh-TW" altLang="en-US" sz="2800" kern="1200" dirty="0">
            <a:latin typeface="標楷體" pitchFamily="65" charset="-120"/>
            <a:ea typeface="標楷體" pitchFamily="65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itchFamily="65" charset="-120"/>
              <a:ea typeface="標楷體" pitchFamily="65" charset="-120"/>
            </a:rPr>
            <a:t>不虐待學生</a:t>
          </a:r>
          <a:endParaRPr lang="zh-TW" altLang="en-US" sz="2800" kern="1200" dirty="0">
            <a:latin typeface="標楷體" pitchFamily="65" charset="-120"/>
            <a:ea typeface="標楷體" pitchFamily="65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itchFamily="65" charset="-120"/>
              <a:ea typeface="標楷體" pitchFamily="65" charset="-120"/>
            </a:rPr>
            <a:t>講真話教真理</a:t>
          </a:r>
          <a:endParaRPr lang="zh-TW" altLang="en-US" sz="2800" kern="1200" dirty="0">
            <a:latin typeface="標楷體" pitchFamily="65" charset="-120"/>
            <a:ea typeface="標楷體" pitchFamily="65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itchFamily="65" charset="-120"/>
              <a:ea typeface="標楷體" pitchFamily="65" charset="-120"/>
            </a:rPr>
            <a:t>覺察當下</a:t>
          </a:r>
          <a:endParaRPr lang="zh-TW" altLang="en-US" sz="2800" kern="1200" dirty="0">
            <a:latin typeface="標楷體" pitchFamily="65" charset="-120"/>
            <a:ea typeface="標楷體" pitchFamily="65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itchFamily="65" charset="-120"/>
              <a:ea typeface="標楷體" pitchFamily="65" charset="-120"/>
            </a:rPr>
            <a:t>被討厭的勇氣</a:t>
          </a:r>
          <a:endParaRPr lang="zh-TW" altLang="en-US" sz="2800" kern="1200" dirty="0">
            <a:latin typeface="標楷體" pitchFamily="65" charset="-120"/>
            <a:ea typeface="標楷體" pitchFamily="65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itchFamily="65" charset="-120"/>
              <a:ea typeface="標楷體" pitchFamily="65" charset="-120"/>
            </a:rPr>
            <a:t>自信快樂</a:t>
          </a:r>
          <a:endParaRPr lang="zh-TW" altLang="en-US" sz="2800" kern="1200" dirty="0">
            <a:latin typeface="標楷體" pitchFamily="65" charset="-120"/>
            <a:ea typeface="標楷體" pitchFamily="65" charset="-120"/>
          </a:endParaRPr>
        </a:p>
      </dsp:txBody>
      <dsp:txXfrm>
        <a:off x="2991390" y="1235583"/>
        <a:ext cx="2621667" cy="4050108"/>
      </dsp:txXfrm>
    </dsp:sp>
    <dsp:sp modelId="{E52365B0-FD65-4DD2-A507-4E6E4D2F9F3F}">
      <dsp:nvSpPr>
        <dsp:cNvPr id="0" name=""/>
        <dsp:cNvSpPr/>
      </dsp:nvSpPr>
      <dsp:spPr>
        <a:xfrm>
          <a:off x="5980091" y="186916"/>
          <a:ext cx="2621667" cy="1048667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標楷體" pitchFamily="65" charset="-120"/>
              <a:ea typeface="標楷體" pitchFamily="65" charset="-120"/>
            </a:rPr>
            <a:t>郝老師</a:t>
          </a:r>
          <a:endParaRPr lang="zh-TW" altLang="en-US" sz="4000" kern="1200" dirty="0">
            <a:latin typeface="標楷體" pitchFamily="65" charset="-120"/>
            <a:ea typeface="標楷體" pitchFamily="65" charset="-120"/>
          </a:endParaRPr>
        </a:p>
      </dsp:txBody>
      <dsp:txXfrm>
        <a:off x="5980091" y="186916"/>
        <a:ext cx="2621667" cy="1048667"/>
      </dsp:txXfrm>
    </dsp:sp>
    <dsp:sp modelId="{4E9BFA76-C168-4015-B199-C4B6329D1E4F}">
      <dsp:nvSpPr>
        <dsp:cNvPr id="0" name=""/>
        <dsp:cNvSpPr/>
      </dsp:nvSpPr>
      <dsp:spPr>
        <a:xfrm>
          <a:off x="5980091" y="1235583"/>
          <a:ext cx="2621667" cy="4050108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>
              <a:latin typeface="標楷體" pitchFamily="65" charset="-120"/>
              <a:ea typeface="標楷體" pitchFamily="65" charset="-120"/>
            </a:rPr>
            <a:t>學生愛你</a:t>
          </a:r>
          <a:endParaRPr lang="zh-TW" altLang="en-US" sz="3200" kern="1200" dirty="0">
            <a:latin typeface="標楷體" pitchFamily="65" charset="-120"/>
            <a:ea typeface="標楷體" pitchFamily="65" charset="-12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>
              <a:latin typeface="標楷體" pitchFamily="65" charset="-120"/>
              <a:ea typeface="標楷體" pitchFamily="65" charset="-120"/>
            </a:rPr>
            <a:t>樂在工作</a:t>
          </a:r>
          <a:endParaRPr lang="zh-TW" altLang="en-US" sz="3200" kern="1200" dirty="0">
            <a:latin typeface="標楷體" pitchFamily="65" charset="-120"/>
            <a:ea typeface="標楷體" pitchFamily="65" charset="-12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6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過勞</a:t>
          </a:r>
          <a:endParaRPr lang="zh-TW" altLang="en-US" sz="3600" kern="1200" dirty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6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自責</a:t>
          </a:r>
          <a:endParaRPr lang="zh-TW" altLang="en-US" sz="3600" kern="1200" dirty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6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灰心</a:t>
          </a:r>
          <a:endParaRPr lang="zh-TW" altLang="en-US" sz="3600" kern="1200" dirty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</dsp:txBody>
      <dsp:txXfrm>
        <a:off x="5980091" y="1235583"/>
        <a:ext cx="2621667" cy="40501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CB990-6C77-406C-9394-CF293CD7B4F2}">
      <dsp:nvSpPr>
        <dsp:cNvPr id="0" name=""/>
        <dsp:cNvSpPr/>
      </dsp:nvSpPr>
      <dsp:spPr>
        <a:xfrm rot="16200000">
          <a:off x="-910359" y="819413"/>
          <a:ext cx="5168813" cy="327349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觀察外面</a:t>
          </a:r>
          <a:endParaRPr lang="en-US" altLang="zh-TW" sz="2700" kern="1200" dirty="0" smtClean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>
              <a:latin typeface="標楷體" pitchFamily="65" charset="-120"/>
              <a:ea typeface="標楷體" pitchFamily="65" charset="-120"/>
            </a:rPr>
            <a:t>看、聽、觸、嚐、嗅、</a:t>
          </a:r>
          <a:endParaRPr lang="en-US" altLang="zh-TW" sz="2700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>
              <a:latin typeface="標楷體" pitchFamily="65" charset="-120"/>
              <a:ea typeface="標楷體" pitchFamily="65" charset="-120"/>
            </a:rPr>
            <a:t>不貼標籤</a:t>
          </a:r>
          <a:endParaRPr lang="zh-TW" altLang="en-US" sz="2700" kern="1200" dirty="0">
            <a:latin typeface="標楷體" pitchFamily="65" charset="-120"/>
            <a:ea typeface="標楷體" pitchFamily="65" charset="-120"/>
          </a:endParaRPr>
        </a:p>
      </dsp:txBody>
      <dsp:txXfrm rot="5400000">
        <a:off x="37302" y="1163955"/>
        <a:ext cx="2700632" cy="2584407"/>
      </dsp:txXfrm>
    </dsp:sp>
    <dsp:sp modelId="{35CC21EA-E0FE-4BB5-8267-EC9FF444B227}">
      <dsp:nvSpPr>
        <dsp:cNvPr id="0" name=""/>
        <dsp:cNvSpPr/>
      </dsp:nvSpPr>
      <dsp:spPr>
        <a:xfrm rot="5400000">
          <a:off x="2652751" y="819413"/>
          <a:ext cx="5024779" cy="327349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觀察內在</a:t>
          </a:r>
          <a:endParaRPr lang="en-US" altLang="zh-TW" sz="2700" kern="1200" dirty="0" smtClean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>
              <a:latin typeface="標楷體" pitchFamily="65" charset="-120"/>
              <a:ea typeface="標楷體" pitchFamily="65" charset="-120"/>
            </a:rPr>
            <a:t>感受內在覺受</a:t>
          </a:r>
          <a:endParaRPr lang="en-US" altLang="zh-TW" sz="2700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>
              <a:latin typeface="標楷體" pitchFamily="65" charset="-120"/>
              <a:ea typeface="標楷體" pitchFamily="65" charset="-120"/>
            </a:rPr>
            <a:t>觀呼吸或是</a:t>
          </a:r>
          <a:endParaRPr lang="en-US" altLang="zh-TW" sz="2700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>
              <a:latin typeface="標楷體" pitchFamily="65" charset="-120"/>
              <a:ea typeface="標楷體" pitchFamily="65" charset="-120"/>
            </a:rPr>
            <a:t>念頭</a:t>
          </a:r>
          <a:endParaRPr lang="zh-TW" altLang="en-US" sz="270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4101256" y="1199965"/>
        <a:ext cx="2700632" cy="25123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705B7-F99E-48E1-9B33-0C7E04ED9A06}">
      <dsp:nvSpPr>
        <dsp:cNvPr id="0" name=""/>
        <dsp:cNvSpPr/>
      </dsp:nvSpPr>
      <dsp:spPr>
        <a:xfrm>
          <a:off x="2840590" y="0"/>
          <a:ext cx="1699130" cy="1485717"/>
        </a:xfrm>
        <a:prstGeom prst="trapezoid">
          <a:avLst>
            <a:gd name="adj" fmla="val 5718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外塑才學</a:t>
          </a:r>
          <a:endParaRPr lang="zh-TW" altLang="en-US" sz="3200" kern="1200" dirty="0"/>
        </a:p>
      </dsp:txBody>
      <dsp:txXfrm>
        <a:off x="2840590" y="0"/>
        <a:ext cx="1699130" cy="1485717"/>
      </dsp:txXfrm>
    </dsp:sp>
    <dsp:sp modelId="{1B4D7925-D220-4297-916E-B77E963CE4CE}">
      <dsp:nvSpPr>
        <dsp:cNvPr id="0" name=""/>
        <dsp:cNvSpPr/>
      </dsp:nvSpPr>
      <dsp:spPr>
        <a:xfrm>
          <a:off x="2177238" y="1485717"/>
          <a:ext cx="3025835" cy="1160069"/>
        </a:xfrm>
        <a:prstGeom prst="trapezoid">
          <a:avLst>
            <a:gd name="adj" fmla="val 5718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天賦專長</a:t>
          </a:r>
          <a:endParaRPr lang="zh-TW" altLang="en-US" sz="3600" kern="1200" dirty="0"/>
        </a:p>
      </dsp:txBody>
      <dsp:txXfrm>
        <a:off x="2706759" y="1485717"/>
        <a:ext cx="1966793" cy="1160069"/>
      </dsp:txXfrm>
    </dsp:sp>
    <dsp:sp modelId="{2ED9ED8E-E7EE-4762-B656-A2EA9D552A99}">
      <dsp:nvSpPr>
        <dsp:cNvPr id="0" name=""/>
        <dsp:cNvSpPr/>
      </dsp:nvSpPr>
      <dsp:spPr>
        <a:xfrm>
          <a:off x="0" y="2645787"/>
          <a:ext cx="7380311" cy="3807548"/>
        </a:xfrm>
        <a:prstGeom prst="trapezoid">
          <a:avLst>
            <a:gd name="adj" fmla="val 57182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500" kern="1200" dirty="0" smtClean="0"/>
            <a:t>本有能量</a:t>
          </a:r>
          <a:endParaRPr lang="en-US" altLang="zh-TW" sz="6500" kern="1200" dirty="0" smtClean="0"/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直觀 省力 當下 非思維</a:t>
          </a:r>
          <a:endParaRPr lang="zh-TW" altLang="en-US" sz="3200" kern="1200" dirty="0"/>
        </a:p>
      </dsp:txBody>
      <dsp:txXfrm>
        <a:off x="1291554" y="2645787"/>
        <a:ext cx="4797202" cy="38075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151A2-94D0-45D9-A480-2770591C5740}">
      <dsp:nvSpPr>
        <dsp:cNvPr id="0" name=""/>
        <dsp:cNvSpPr/>
      </dsp:nvSpPr>
      <dsp:spPr>
        <a:xfrm>
          <a:off x="-5550056" y="-849702"/>
          <a:ext cx="6608143" cy="6608143"/>
        </a:xfrm>
        <a:prstGeom prst="blockArc">
          <a:avLst>
            <a:gd name="adj1" fmla="val 18900000"/>
            <a:gd name="adj2" fmla="val 2700000"/>
            <a:gd name="adj3" fmla="val 327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3E441-C3BA-486A-8502-5E74EDF1D3E4}">
      <dsp:nvSpPr>
        <dsp:cNvPr id="0" name=""/>
        <dsp:cNvSpPr/>
      </dsp:nvSpPr>
      <dsp:spPr>
        <a:xfrm>
          <a:off x="462597" y="306697"/>
          <a:ext cx="5564874" cy="61378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719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/>
            <a:t>從自己開始</a:t>
          </a:r>
          <a:endParaRPr lang="zh-TW" altLang="en-US" sz="3000" b="1" kern="1200" dirty="0"/>
        </a:p>
      </dsp:txBody>
      <dsp:txXfrm>
        <a:off x="462597" y="306697"/>
        <a:ext cx="5564874" cy="613788"/>
      </dsp:txXfrm>
    </dsp:sp>
    <dsp:sp modelId="{218AD661-143C-4A29-BF03-ED15CE2A8361}">
      <dsp:nvSpPr>
        <dsp:cNvPr id="0" name=""/>
        <dsp:cNvSpPr/>
      </dsp:nvSpPr>
      <dsp:spPr>
        <a:xfrm>
          <a:off x="78979" y="229974"/>
          <a:ext cx="767235" cy="76723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CFF1C0D-9879-4033-B5B2-256CC08630E5}">
      <dsp:nvSpPr>
        <dsp:cNvPr id="0" name=""/>
        <dsp:cNvSpPr/>
      </dsp:nvSpPr>
      <dsp:spPr>
        <a:xfrm>
          <a:off x="902420" y="1227086"/>
          <a:ext cx="5125051" cy="61378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719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/>
            <a:t>從班級實驗</a:t>
          </a:r>
          <a:endParaRPr lang="zh-TW" altLang="en-US" sz="3000" b="1" kern="1200" dirty="0"/>
        </a:p>
      </dsp:txBody>
      <dsp:txXfrm>
        <a:off x="902420" y="1227086"/>
        <a:ext cx="5125051" cy="613788"/>
      </dsp:txXfrm>
    </dsp:sp>
    <dsp:sp modelId="{BB4827B0-810A-4A5E-9BBE-D803F5A4FEFE}">
      <dsp:nvSpPr>
        <dsp:cNvPr id="0" name=""/>
        <dsp:cNvSpPr/>
      </dsp:nvSpPr>
      <dsp:spPr>
        <a:xfrm>
          <a:off x="518802" y="1150362"/>
          <a:ext cx="767235" cy="76723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8BCFCC1-99FD-4EC1-830D-777C74B07D00}">
      <dsp:nvSpPr>
        <dsp:cNvPr id="0" name=""/>
        <dsp:cNvSpPr/>
      </dsp:nvSpPr>
      <dsp:spPr>
        <a:xfrm>
          <a:off x="1037410" y="2147474"/>
          <a:ext cx="4990061" cy="61378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719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/>
            <a:t>從分享擴散</a:t>
          </a:r>
          <a:endParaRPr lang="zh-TW" altLang="en-US" sz="3000" b="1" kern="1200" dirty="0"/>
        </a:p>
      </dsp:txBody>
      <dsp:txXfrm>
        <a:off x="1037410" y="2147474"/>
        <a:ext cx="4990061" cy="613788"/>
      </dsp:txXfrm>
    </dsp:sp>
    <dsp:sp modelId="{F4BE5425-0264-48C1-A279-86A7BB74A921}">
      <dsp:nvSpPr>
        <dsp:cNvPr id="0" name=""/>
        <dsp:cNvSpPr/>
      </dsp:nvSpPr>
      <dsp:spPr>
        <a:xfrm>
          <a:off x="653792" y="2070751"/>
          <a:ext cx="767235" cy="76723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42725B9-BE5B-43D0-9BA4-E341B51D575B}">
      <dsp:nvSpPr>
        <dsp:cNvPr id="0" name=""/>
        <dsp:cNvSpPr/>
      </dsp:nvSpPr>
      <dsp:spPr>
        <a:xfrm>
          <a:off x="902420" y="3067863"/>
          <a:ext cx="5125051" cy="61378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719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/>
            <a:t>從學校改變</a:t>
          </a:r>
          <a:endParaRPr lang="zh-TW" altLang="en-US" sz="3000" b="1" kern="1200" dirty="0"/>
        </a:p>
      </dsp:txBody>
      <dsp:txXfrm>
        <a:off x="902420" y="3067863"/>
        <a:ext cx="5125051" cy="613788"/>
      </dsp:txXfrm>
    </dsp:sp>
    <dsp:sp modelId="{09E0BF98-A55B-4893-8405-BFC4B34D586B}">
      <dsp:nvSpPr>
        <dsp:cNvPr id="0" name=""/>
        <dsp:cNvSpPr/>
      </dsp:nvSpPr>
      <dsp:spPr>
        <a:xfrm>
          <a:off x="518802" y="2991139"/>
          <a:ext cx="767235" cy="76723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9FD7E43-FA4D-41BD-85A0-956BE286A826}">
      <dsp:nvSpPr>
        <dsp:cNvPr id="0" name=""/>
        <dsp:cNvSpPr/>
      </dsp:nvSpPr>
      <dsp:spPr>
        <a:xfrm>
          <a:off x="462597" y="3988251"/>
          <a:ext cx="5564874" cy="61378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719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/>
            <a:t>從政府推行</a:t>
          </a:r>
          <a:endParaRPr lang="zh-TW" altLang="en-US" sz="3000" b="1" kern="1200" dirty="0"/>
        </a:p>
      </dsp:txBody>
      <dsp:txXfrm>
        <a:off x="462597" y="3988251"/>
        <a:ext cx="5564874" cy="613788"/>
      </dsp:txXfrm>
    </dsp:sp>
    <dsp:sp modelId="{2C2B62EA-305C-442D-B43F-E3E4D16E4231}">
      <dsp:nvSpPr>
        <dsp:cNvPr id="0" name=""/>
        <dsp:cNvSpPr/>
      </dsp:nvSpPr>
      <dsp:spPr>
        <a:xfrm>
          <a:off x="78979" y="3911527"/>
          <a:ext cx="767235" cy="76723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5F2D1-1003-4366-BF5B-BD7E4BBD24FE}" type="datetimeFigureOut">
              <a:rPr lang="zh-TW" altLang="en-US" smtClean="0"/>
              <a:t>2016/5/22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BFE2F-D8A9-4138-9ADC-61FE858883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595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750C-1B02-40F5-83B3-FECD8FA6743A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3737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1BD-532B-46B8-AE7A-19908F37D291}" type="datetimeFigureOut">
              <a:rPr lang="zh-TW" altLang="en-US" smtClean="0"/>
              <a:t>2016/5/22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870C-38F1-418A-8614-C16D307A2B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990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1BD-532B-46B8-AE7A-19908F37D291}" type="datetimeFigureOut">
              <a:rPr lang="zh-TW" altLang="en-US" smtClean="0"/>
              <a:t>2016/5/22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870C-38F1-418A-8614-C16D307A2B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669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1BD-532B-46B8-AE7A-19908F37D291}" type="datetimeFigureOut">
              <a:rPr lang="zh-TW" altLang="en-US" smtClean="0"/>
              <a:t>2016/5/22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870C-38F1-418A-8614-C16D307A2B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977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1BD-532B-46B8-AE7A-19908F37D291}" type="datetimeFigureOut">
              <a:rPr lang="zh-TW" altLang="en-US" smtClean="0"/>
              <a:t>2016/5/22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870C-38F1-418A-8614-C16D307A2B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0659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1BD-532B-46B8-AE7A-19908F37D291}" type="datetimeFigureOut">
              <a:rPr lang="zh-TW" altLang="en-US" smtClean="0"/>
              <a:t>2016/5/22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870C-38F1-418A-8614-C16D307A2B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384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1BD-532B-46B8-AE7A-19908F37D291}" type="datetimeFigureOut">
              <a:rPr lang="zh-TW" altLang="en-US" smtClean="0"/>
              <a:t>2016/5/22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870C-38F1-418A-8614-C16D307A2B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040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1BD-532B-46B8-AE7A-19908F37D291}" type="datetimeFigureOut">
              <a:rPr lang="zh-TW" altLang="en-US" smtClean="0"/>
              <a:t>2016/5/22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870C-38F1-418A-8614-C16D307A2B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074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1BD-532B-46B8-AE7A-19908F37D291}" type="datetimeFigureOut">
              <a:rPr lang="zh-TW" altLang="en-US" smtClean="0"/>
              <a:t>2016/5/22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870C-38F1-418A-8614-C16D307A2B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614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1BD-532B-46B8-AE7A-19908F37D291}" type="datetimeFigureOut">
              <a:rPr lang="zh-TW" altLang="en-US" smtClean="0"/>
              <a:t>2016/5/22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870C-38F1-418A-8614-C16D307A2B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1528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1BD-532B-46B8-AE7A-19908F37D291}" type="datetimeFigureOut">
              <a:rPr lang="zh-TW" altLang="en-US" smtClean="0"/>
              <a:t>2016/5/22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870C-38F1-418A-8614-C16D307A2B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620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1BD-532B-46B8-AE7A-19908F37D291}" type="datetimeFigureOut">
              <a:rPr lang="zh-TW" altLang="en-US" smtClean="0"/>
              <a:t>2016/5/22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870C-38F1-418A-8614-C16D307A2B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736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C1BD-532B-46B8-AE7A-19908F37D291}" type="datetimeFigureOut">
              <a:rPr lang="zh-TW" altLang="en-US" smtClean="0"/>
              <a:t>2016/5/22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3870C-38F1-418A-8614-C16D307A2B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50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../1speach/&#24433;&#29255;/&#22235;&#20491;&#26032;&#32862;avi.av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../1speach/&#24433;&#29255;/&#27491;&#38754;&#28608;&#21237;~~&#27704;&#19981;&#25918;&#26820;.mp4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hyperlink" Target="../1speach/&#24433;&#29255;/&#30070;&#19979;&#30340;&#21147;&#37327;.wmv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../../&#28330;/&#29983;&#27963;&#35258;&#23519;&#39154;&#39135;&#20570;&#25805;" TargetMode="External"/><Relationship Id="rId13" Type="http://schemas.openxmlformats.org/officeDocument/2006/relationships/hyperlink" Target="../&#24433;&#29255;/&#21338;&#35258;&#20035;&#23519;&#32000;&#37636;&#29255;.mp4" TargetMode="External"/><Relationship Id="rId18" Type="http://schemas.openxmlformats.org/officeDocument/2006/relationships/hyperlink" Target="../../&#28330;/&#30772;&#26694;" TargetMode="External"/><Relationship Id="rId26" Type="http://schemas.openxmlformats.org/officeDocument/2006/relationships/hyperlink" Target="../../&#28330;/&#21109;&#24847;" TargetMode="External"/><Relationship Id="rId3" Type="http://schemas.openxmlformats.org/officeDocument/2006/relationships/hyperlink" Target="../../1PQ&#35506;&#31243;/&#35258;&#23519;&#32244;&#32722;/&#35258;&#23519;&#32244;&#32722;3&#30070;&#19979;%20&#35264;&#21628;&#21560;1.mp3" TargetMode="External"/><Relationship Id="rId21" Type="http://schemas.openxmlformats.org/officeDocument/2006/relationships/hyperlink" Target="../../&#28330;/&#29980;&#29980;&#22280;" TargetMode="External"/><Relationship Id="rId7" Type="http://schemas.openxmlformats.org/officeDocument/2006/relationships/hyperlink" Target="../../1&#32000;&#37636;&#29255;/&#32000;&#37636;&#29255;&#24433;&#29255;/0919-0922/&#36523;&#39636;&#25171;&#30452;&#30340;&#25104;&#21151;&#39636;&#39511;.MTS" TargetMode="External"/><Relationship Id="rId12" Type="http://schemas.openxmlformats.org/officeDocument/2006/relationships/hyperlink" Target="../../&#28330;/EQ&#24773;&#32210;" TargetMode="External"/><Relationship Id="rId17" Type="http://schemas.openxmlformats.org/officeDocument/2006/relationships/hyperlink" Target="../../&#28330;/&#24773;&#32210;&#25945;&#23416;" TargetMode="External"/><Relationship Id="rId25" Type="http://schemas.openxmlformats.org/officeDocument/2006/relationships/hyperlink" Target="../../&#28330;/&#29190;&#26009;" TargetMode="External"/><Relationship Id="rId2" Type="http://schemas.openxmlformats.org/officeDocument/2006/relationships/image" Target="../media/image1.jpg"/><Relationship Id="rId16" Type="http://schemas.openxmlformats.org/officeDocument/2006/relationships/hyperlink" Target="../../&#28330;/&#36530;&#36991;&#29699;&#20107;&#20214;" TargetMode="External"/><Relationship Id="rId20" Type="http://schemas.openxmlformats.org/officeDocument/2006/relationships/hyperlink" Target="../../&#28330;/&#25302;&#24310;" TargetMode="External"/><Relationship Id="rId29" Type="http://schemas.openxmlformats.org/officeDocument/2006/relationships/hyperlink" Target="http://w67.no-ip.org/PQMT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&#28330;/&#24515;&#24565;&#38651;&#24433;" TargetMode="External"/><Relationship Id="rId11" Type="http://schemas.openxmlformats.org/officeDocument/2006/relationships/hyperlink" Target="../../&#28330;/IQ&#25937;&#22238;&#30340;&#20998;&#25976;" TargetMode="External"/><Relationship Id="rId24" Type="http://schemas.openxmlformats.org/officeDocument/2006/relationships/hyperlink" Target="../../&#28330;/&#23416;&#29983;&#25945;&#20154;&#35258;&#23519;" TargetMode="External"/><Relationship Id="rId5" Type="http://schemas.openxmlformats.org/officeDocument/2006/relationships/hyperlink" Target="../../1&#32000;&#37636;&#29255;/&#32000;&#37636;&#29255;&#24433;&#29255;/0919-0922/&#25289;&#27683;4.MTS" TargetMode="External"/><Relationship Id="rId15" Type="http://schemas.openxmlformats.org/officeDocument/2006/relationships/image" Target="../media/image23.jpeg"/><Relationship Id="rId23" Type="http://schemas.openxmlformats.org/officeDocument/2006/relationships/hyperlink" Target="../../&#28330;/&#20027;&#21205;&#25506;&#31350;" TargetMode="External"/><Relationship Id="rId28" Type="http://schemas.openxmlformats.org/officeDocument/2006/relationships/hyperlink" Target="../../1PQ&#35506;&#31243;/&#35258;&#23519;&#31680;&#25293;&#35336;&#26178;&#22120;/&#38316;&#31631;_&#34669;&#128;_&#63130;__&#61400;&#59926;/t1.html" TargetMode="External"/><Relationship Id="rId10" Type="http://schemas.openxmlformats.org/officeDocument/2006/relationships/hyperlink" Target="../../&#28330;/IQ&#23416;&#26989;" TargetMode="External"/><Relationship Id="rId19" Type="http://schemas.openxmlformats.org/officeDocument/2006/relationships/hyperlink" Target="../../&#28330;/&#30772;&#26694;&#20043;&#24847;&#22806;&#20043;&#26360;" TargetMode="External"/><Relationship Id="rId4" Type="http://schemas.openxmlformats.org/officeDocument/2006/relationships/hyperlink" Target="../../1&#30456;&#29255;/&#33729;/&#28330;/&#25289;&#27683;" TargetMode="External"/><Relationship Id="rId9" Type="http://schemas.openxmlformats.org/officeDocument/2006/relationships/hyperlink" Target="../../&#28330;/&#36208;&#36335;" TargetMode="External"/><Relationship Id="rId14" Type="http://schemas.openxmlformats.org/officeDocument/2006/relationships/hyperlink" Target="../../&#28330;/&#20811;&#26381;&#36870;&#22659;" TargetMode="External"/><Relationship Id="rId22" Type="http://schemas.openxmlformats.org/officeDocument/2006/relationships/hyperlink" Target="../../&#28330;/&#23531;&#27491;&#23383;&#20811;&#26381;&#28961;&#32842;" TargetMode="External"/><Relationship Id="rId27" Type="http://schemas.openxmlformats.org/officeDocument/2006/relationships/hyperlink" Target="../../&#28330;/&#25945;&#24107;&#31680;&#35037;&#25198;&#22823;&#26371;" TargetMode="External"/><Relationship Id="rId30" Type="http://schemas.openxmlformats.org/officeDocument/2006/relationships/hyperlink" Target="../&#24433;&#29255;/&#35258;&#23519;&#23565;&#24773;&#32210;&#30340;&#24171;&#21161;.mp4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wjpHniCn_A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6zdjvjNRKuM" TargetMode="External"/><Relationship Id="rId4" Type="http://schemas.openxmlformats.org/officeDocument/2006/relationships/hyperlink" Target="https://www.youtube.com/watch?v=FydIBDP2SfI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79512" y="308696"/>
            <a:ext cx="9001000" cy="7350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2016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正念覺察教師工作坊課程地圖</a:t>
            </a:r>
            <a:endParaRPr lang="zh-TW" altLang="zh-TW" sz="40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625795438"/>
              </p:ext>
            </p:extLst>
          </p:nvPr>
        </p:nvGraphicFramePr>
        <p:xfrm>
          <a:off x="539552" y="1196752"/>
          <a:ext cx="792088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569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9001000" cy="1470025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為什麼要推動正念覺察教育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？</a:t>
            </a:r>
            <a:endParaRPr lang="zh-TW" altLang="zh-TW" sz="40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E040-5EE7-4D55-B1FB-F0D8E79AD278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468639" y="5829209"/>
            <a:ext cx="3816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1/25/2016</a:t>
            </a:r>
          </a:p>
          <a:p>
            <a:r>
              <a:rPr lang="zh-TW" altLang="en-US" sz="2400" b="1" dirty="0" smtClean="0"/>
              <a:t>和平國小籌備處   </a:t>
            </a:r>
            <a:r>
              <a:rPr lang="zh-TW" altLang="en-US" sz="2400" b="1" dirty="0" smtClean="0">
                <a:hlinkClick r:id="rId4" action="ppaction://hlinkfile"/>
              </a:rPr>
              <a:t>張世傑</a:t>
            </a:r>
            <a:endParaRPr lang="zh-TW" altLang="en-US" sz="24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5895"/>
            <a:ext cx="7740352" cy="43539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09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1907704" y="185256"/>
            <a:ext cx="6552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自我介紹</a:t>
            </a:r>
            <a:r>
              <a:rPr lang="en-US" altLang="zh-TW" sz="4400" b="1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傻子和叛徒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" name="圖片 12" descr="DSC_0655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9051" b="21650"/>
          <a:stretch>
            <a:fillRect/>
          </a:stretch>
        </p:blipFill>
        <p:spPr>
          <a:xfrm>
            <a:off x="-36512" y="1241376"/>
            <a:ext cx="4500563" cy="5616624"/>
          </a:xfrm>
          <a:prstGeom prst="rect">
            <a:avLst/>
          </a:prstGeom>
        </p:spPr>
      </p:pic>
      <p:pic>
        <p:nvPicPr>
          <p:cNvPr id="14" name="圖片 13" descr="DSC_0663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b="23750"/>
          <a:stretch>
            <a:fillRect/>
          </a:stretch>
        </p:blipFill>
        <p:spPr>
          <a:xfrm>
            <a:off x="4997227" y="1196599"/>
            <a:ext cx="4176464" cy="566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5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1268760"/>
            <a:ext cx="74792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什麼是正念覺察</a:t>
            </a:r>
            <a:r>
              <a:rPr lang="zh-TW" altLang="en-US" sz="5400" dirty="0" smtClean="0"/>
              <a:t>？</a:t>
            </a:r>
            <a:endParaRPr lang="en-US" altLang="zh-TW" sz="54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400" dirty="0" smtClean="0"/>
              <a:t>（</a:t>
            </a:r>
            <a:r>
              <a:rPr lang="en-US" altLang="zh-TW" sz="4400" dirty="0" smtClean="0"/>
              <a:t>Mindfulness</a:t>
            </a:r>
            <a:r>
              <a:rPr lang="zh-TW" altLang="en-US" sz="4400" dirty="0" smtClean="0"/>
              <a:t>）</a:t>
            </a:r>
            <a:endParaRPr lang="zh-TW" altLang="en-US" sz="4400" dirty="0"/>
          </a:p>
        </p:txBody>
      </p:sp>
      <p:sp>
        <p:nvSpPr>
          <p:cNvPr id="4" name="矩形 3"/>
          <p:cNvSpPr/>
          <p:nvPr/>
        </p:nvSpPr>
        <p:spPr>
          <a:xfrm>
            <a:off x="1043608" y="3429000"/>
            <a:ext cx="74792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當下智商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>PQ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Presence Quotient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54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037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541946" y="260647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/>
              <a:t>正念覺察常識猜一猜</a:t>
            </a:r>
            <a:endParaRPr lang="zh-TW" altLang="en-US" sz="4800" b="1" dirty="0"/>
          </a:p>
        </p:txBody>
      </p:sp>
      <p:sp>
        <p:nvSpPr>
          <p:cNvPr id="3" name="文字方塊 2"/>
          <p:cNvSpPr txBox="1"/>
          <p:nvPr/>
        </p:nvSpPr>
        <p:spPr>
          <a:xfrm>
            <a:off x="1043608" y="1124744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</a:rPr>
              <a:t>正念覺察的意思是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43608" y="2060848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/>
              <a:t>1</a:t>
            </a:r>
            <a:r>
              <a:rPr lang="zh-TW" altLang="en-US" sz="5400" dirty="0" smtClean="0"/>
              <a:t>、正向思考</a:t>
            </a:r>
            <a:endParaRPr lang="zh-TW" altLang="en-US" sz="5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43608" y="299695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/>
              <a:t>2</a:t>
            </a:r>
            <a:r>
              <a:rPr lang="zh-TW" altLang="en-US" sz="5400" dirty="0" smtClean="0"/>
              <a:t>、注意當下</a:t>
            </a:r>
            <a:endParaRPr lang="zh-TW" altLang="en-US" sz="5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43608" y="3933056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/>
              <a:t>3</a:t>
            </a:r>
            <a:r>
              <a:rPr lang="zh-TW" altLang="en-US" sz="5400" dirty="0" smtClean="0"/>
              <a:t>、行為端正</a:t>
            </a:r>
            <a:endParaRPr lang="zh-TW" altLang="en-US" sz="5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732240" y="1916832"/>
            <a:ext cx="12241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dirty="0" smtClean="0"/>
              <a:t>今</a:t>
            </a:r>
            <a:endParaRPr lang="en-US" altLang="zh-TW" sz="8800" dirty="0" smtClean="0"/>
          </a:p>
          <a:p>
            <a:r>
              <a:rPr lang="zh-TW" altLang="en-US" sz="8800" dirty="0" smtClean="0"/>
              <a:t>心</a:t>
            </a:r>
            <a:endParaRPr lang="zh-TW" altLang="en-US" sz="8800" dirty="0"/>
          </a:p>
        </p:txBody>
      </p:sp>
      <p:sp>
        <p:nvSpPr>
          <p:cNvPr id="8" name="七角星形 7"/>
          <p:cNvSpPr/>
          <p:nvPr/>
        </p:nvSpPr>
        <p:spPr>
          <a:xfrm>
            <a:off x="503548" y="3157083"/>
            <a:ext cx="648072" cy="603067"/>
          </a:xfrm>
          <a:prstGeom prst="star7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474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07096" y="83671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</a:rPr>
              <a:t>練習覺察可以讓心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259632" y="2060848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/>
              <a:t>1</a:t>
            </a:r>
            <a:r>
              <a:rPr lang="zh-TW" altLang="en-US" sz="5400" dirty="0" smtClean="0"/>
              <a:t>、靜下來</a:t>
            </a:r>
            <a:endParaRPr lang="zh-TW" altLang="en-US" sz="5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259632" y="299695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/>
              <a:t>2</a:t>
            </a:r>
            <a:r>
              <a:rPr lang="zh-TW" altLang="en-US" sz="5400" dirty="0" smtClean="0"/>
              <a:t>、動起來</a:t>
            </a:r>
            <a:endParaRPr lang="zh-TW" altLang="en-US" sz="5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259632" y="3933056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/>
              <a:t>3</a:t>
            </a:r>
            <a:r>
              <a:rPr lang="zh-TW" altLang="en-US" sz="5400" dirty="0" smtClean="0"/>
              <a:t>、能動能靜</a:t>
            </a:r>
            <a:endParaRPr lang="zh-TW" altLang="en-US" sz="5400" dirty="0"/>
          </a:p>
        </p:txBody>
      </p:sp>
      <p:sp>
        <p:nvSpPr>
          <p:cNvPr id="7" name="七角星形 6"/>
          <p:cNvSpPr/>
          <p:nvPr/>
        </p:nvSpPr>
        <p:spPr>
          <a:xfrm>
            <a:off x="683060" y="4093187"/>
            <a:ext cx="648072" cy="603067"/>
          </a:xfrm>
          <a:prstGeom prst="star7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566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475656" y="260648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</a:rPr>
              <a:t>正念會有哪些幫助？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83568" y="1196752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/>
              <a:t>1</a:t>
            </a:r>
            <a:r>
              <a:rPr lang="zh-TW" altLang="en-US" sz="5400" dirty="0" smtClean="0"/>
              <a:t>、學業進步</a:t>
            </a:r>
            <a:endParaRPr lang="zh-TW" altLang="en-US" sz="5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683568" y="2132856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/>
              <a:t>2</a:t>
            </a:r>
            <a:r>
              <a:rPr lang="zh-TW" altLang="en-US" sz="5400" dirty="0" smtClean="0"/>
              <a:t>、人緣變好</a:t>
            </a:r>
            <a:endParaRPr lang="zh-TW" altLang="en-US" sz="5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83568" y="3068960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/>
              <a:t>3</a:t>
            </a:r>
            <a:r>
              <a:rPr lang="zh-TW" altLang="en-US" sz="5400" dirty="0" smtClean="0"/>
              <a:t>、身體健康</a:t>
            </a:r>
            <a:endParaRPr lang="zh-TW" altLang="en-US" sz="5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83568" y="3933056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/>
              <a:t>4</a:t>
            </a:r>
            <a:r>
              <a:rPr lang="zh-TW" altLang="en-US" sz="5400" dirty="0" smtClean="0"/>
              <a:t>、長相變美</a:t>
            </a:r>
            <a:endParaRPr lang="zh-TW" altLang="en-US" sz="5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83568" y="479715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/>
              <a:t>5</a:t>
            </a:r>
            <a:r>
              <a:rPr lang="zh-TW" altLang="en-US" sz="5400" dirty="0" smtClean="0"/>
              <a:t>、中樂透</a:t>
            </a:r>
            <a:endParaRPr lang="zh-TW" altLang="en-US" sz="5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4572000" y="119675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/>
              <a:t>6</a:t>
            </a:r>
            <a:r>
              <a:rPr lang="zh-TW" altLang="en-US" sz="5400" dirty="0" smtClean="0"/>
              <a:t>、內心快樂</a:t>
            </a:r>
            <a:endParaRPr lang="zh-TW" altLang="en-US" sz="5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572000" y="2132856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/>
              <a:t>7</a:t>
            </a:r>
            <a:r>
              <a:rPr lang="zh-TW" altLang="en-US" sz="5400" dirty="0" smtClean="0"/>
              <a:t>、行為自律</a:t>
            </a:r>
            <a:endParaRPr lang="zh-TW" altLang="en-US" sz="5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572000" y="3068960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/>
              <a:t>8</a:t>
            </a:r>
            <a:r>
              <a:rPr lang="zh-TW" altLang="en-US" sz="5400" dirty="0" smtClean="0"/>
              <a:t>、不會學壞</a:t>
            </a:r>
            <a:endParaRPr lang="zh-TW" altLang="en-US" sz="5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572000" y="3933056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/>
              <a:t>9</a:t>
            </a:r>
            <a:r>
              <a:rPr lang="zh-TW" altLang="en-US" sz="5400" dirty="0" smtClean="0"/>
              <a:t>、意志堅強</a:t>
            </a:r>
            <a:endParaRPr lang="zh-TW" altLang="en-US" sz="5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499992" y="4725144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/>
              <a:t>10</a:t>
            </a:r>
            <a:r>
              <a:rPr lang="zh-TW" altLang="en-US" sz="5400" dirty="0" smtClean="0"/>
              <a:t>、預防自殺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27147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07096" y="47667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</a:rPr>
              <a:t>正念怎麼看情緒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83568" y="1700808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/>
              <a:t>1</a:t>
            </a:r>
            <a:r>
              <a:rPr lang="zh-TW" altLang="en-US" sz="5400" dirty="0" smtClean="0"/>
              <a:t>、常保好心情</a:t>
            </a:r>
            <a:endParaRPr lang="zh-TW" altLang="en-US" sz="5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683568" y="263691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/>
              <a:t>2</a:t>
            </a:r>
            <a:r>
              <a:rPr lang="zh-TW" altLang="en-US" sz="5400" dirty="0" smtClean="0"/>
              <a:t>、</a:t>
            </a:r>
            <a:r>
              <a:rPr lang="zh-TW" altLang="en-US" sz="4400" dirty="0" smtClean="0"/>
              <a:t>情緒沒有好壞，行為有對錯</a:t>
            </a:r>
            <a:endParaRPr lang="zh-TW" altLang="en-US" sz="5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83568" y="3573016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/>
              <a:t>3</a:t>
            </a:r>
            <a:r>
              <a:rPr lang="zh-TW" altLang="en-US" sz="5400" dirty="0" smtClean="0"/>
              <a:t>、情緒是情緒 我是我</a:t>
            </a:r>
            <a:endParaRPr lang="zh-TW" altLang="en-US" sz="5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83568" y="443711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/>
              <a:t>4</a:t>
            </a:r>
            <a:r>
              <a:rPr lang="zh-TW" altLang="en-US" sz="5400" dirty="0" smtClean="0"/>
              <a:t>、控制不好情緒的發生</a:t>
            </a:r>
            <a:endParaRPr lang="zh-TW" altLang="en-US" sz="5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83568" y="5301208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/>
              <a:t>5</a:t>
            </a:r>
            <a:r>
              <a:rPr lang="zh-TW" altLang="en-US" sz="5400" dirty="0" smtClean="0"/>
              <a:t>、接納自己的情緒</a:t>
            </a:r>
            <a:endParaRPr lang="zh-TW" altLang="en-US" sz="5400" dirty="0"/>
          </a:p>
        </p:txBody>
      </p:sp>
      <p:sp>
        <p:nvSpPr>
          <p:cNvPr id="9" name="七角星形 8"/>
          <p:cNvSpPr/>
          <p:nvPr/>
        </p:nvSpPr>
        <p:spPr>
          <a:xfrm>
            <a:off x="33264" y="2850886"/>
            <a:ext cx="648072" cy="603067"/>
          </a:xfrm>
          <a:prstGeom prst="star7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七角星形 9"/>
          <p:cNvSpPr/>
          <p:nvPr/>
        </p:nvSpPr>
        <p:spPr>
          <a:xfrm>
            <a:off x="57375" y="3766738"/>
            <a:ext cx="648072" cy="603067"/>
          </a:xfrm>
          <a:prstGeom prst="star7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七角星形 10"/>
          <p:cNvSpPr/>
          <p:nvPr/>
        </p:nvSpPr>
        <p:spPr>
          <a:xfrm>
            <a:off x="57375" y="5461339"/>
            <a:ext cx="648072" cy="603067"/>
          </a:xfrm>
          <a:prstGeom prst="star7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787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07096" y="83671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</a:rPr>
              <a:t>正念是一種宗教嗎？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99717" y="2091505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/>
              <a:t>1</a:t>
            </a:r>
            <a:r>
              <a:rPr lang="zh-TW" altLang="en-US" sz="5400" dirty="0" smtClean="0"/>
              <a:t>、是</a:t>
            </a:r>
            <a:endParaRPr lang="zh-TW" altLang="en-US" sz="5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499717" y="3027609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/>
              <a:t>2</a:t>
            </a:r>
            <a:r>
              <a:rPr lang="zh-TW" altLang="en-US" sz="5400" dirty="0" smtClean="0"/>
              <a:t>、不是</a:t>
            </a:r>
            <a:endParaRPr lang="zh-TW" altLang="en-US" sz="5400" dirty="0"/>
          </a:p>
        </p:txBody>
      </p:sp>
      <p:sp>
        <p:nvSpPr>
          <p:cNvPr id="6" name="七角星形 5"/>
          <p:cNvSpPr/>
          <p:nvPr/>
        </p:nvSpPr>
        <p:spPr>
          <a:xfrm>
            <a:off x="775223" y="3174494"/>
            <a:ext cx="648072" cy="603067"/>
          </a:xfrm>
          <a:prstGeom prst="star7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015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76064" y="1196752"/>
            <a:ext cx="9468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/>
              <a:t>樹上有一百隻鳥，怎麼做才可以一次全部抓到</a:t>
            </a:r>
            <a:r>
              <a:rPr lang="zh-TW" altLang="en-US" sz="3200" dirty="0" smtClean="0"/>
              <a:t>？</a:t>
            </a:r>
            <a:endParaRPr lang="en-US" altLang="zh-TW" sz="3200" dirty="0" smtClean="0"/>
          </a:p>
        </p:txBody>
      </p:sp>
      <p:sp>
        <p:nvSpPr>
          <p:cNvPr id="5" name="矩形 4"/>
          <p:cNvSpPr/>
          <p:nvPr/>
        </p:nvSpPr>
        <p:spPr>
          <a:xfrm>
            <a:off x="2771800" y="476672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 smtClean="0"/>
              <a:t>覺察急轉彎</a:t>
            </a:r>
            <a:endParaRPr lang="zh-TW" altLang="en-US" sz="4000" b="1" dirty="0"/>
          </a:p>
        </p:txBody>
      </p:sp>
      <p:sp>
        <p:nvSpPr>
          <p:cNvPr id="7" name="矩形 6"/>
          <p:cNvSpPr/>
          <p:nvPr/>
        </p:nvSpPr>
        <p:spPr>
          <a:xfrm>
            <a:off x="539552" y="2132856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TW" altLang="en-US" sz="3200" dirty="0">
                <a:solidFill>
                  <a:prstClr val="black"/>
                </a:solidFill>
              </a:rPr>
              <a:t>哪一天永遠不會來？</a:t>
            </a:r>
            <a:endParaRPr lang="en-US" altLang="zh-TW" sz="3200" dirty="0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9552" y="2963853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TW" altLang="en-US" sz="3200" dirty="0">
                <a:solidFill>
                  <a:prstClr val="black"/>
                </a:solidFill>
              </a:rPr>
              <a:t>什麼時候才會發現自己擁有很多？</a:t>
            </a:r>
            <a:endParaRPr lang="en-US" altLang="zh-TW" sz="3200" dirty="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9552" y="4869160"/>
            <a:ext cx="4909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TW" altLang="en-US" sz="3200" dirty="0">
                <a:solidFill>
                  <a:prstClr val="black"/>
                </a:solidFill>
              </a:rPr>
              <a:t>要長壽的祕訣？</a:t>
            </a:r>
          </a:p>
        </p:txBody>
      </p:sp>
      <p:sp>
        <p:nvSpPr>
          <p:cNvPr id="10" name="矩形 9"/>
          <p:cNvSpPr/>
          <p:nvPr/>
        </p:nvSpPr>
        <p:spPr>
          <a:xfrm>
            <a:off x="516880" y="3871864"/>
            <a:ext cx="7079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TW" altLang="en-US" sz="3200" dirty="0">
                <a:solidFill>
                  <a:prstClr val="black"/>
                </a:solidFill>
              </a:rPr>
              <a:t>為什麼活著的時候要很開心？</a:t>
            </a:r>
            <a:endParaRPr lang="en-US" altLang="zh-TW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86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3608" y="620688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>
              <a:buFont typeface="Wingdings" pitchFamily="2" charset="2"/>
              <a:buChar char="Ø"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刻意的，不加評判的、針對當下的注意力</a:t>
            </a:r>
            <a:r>
              <a:rPr lang="zh-TW" altLang="en-US" sz="2800" dirty="0"/>
              <a:t>（</a:t>
            </a:r>
            <a:r>
              <a:rPr lang="en-US" altLang="zh-TW" sz="2800" dirty="0" err="1">
                <a:latin typeface="Times New Roman" pitchFamily="18" charset="0"/>
                <a:cs typeface="Times New Roman" pitchFamily="18" charset="0"/>
              </a:rPr>
              <a:t>Kabat-Zinn</a:t>
            </a:r>
            <a:r>
              <a:rPr lang="zh-TW" altLang="en-US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 1994</a:t>
            </a:r>
            <a:r>
              <a:rPr lang="zh-TW" altLang="en-US" sz="2800" dirty="0"/>
              <a:t>）</a:t>
            </a:r>
            <a:endParaRPr lang="en-US" altLang="zh-TW" sz="3600" dirty="0"/>
          </a:p>
        </p:txBody>
      </p:sp>
      <p:sp>
        <p:nvSpPr>
          <p:cNvPr id="5" name="矩形 4"/>
          <p:cNvSpPr/>
          <p:nvPr/>
        </p:nvSpPr>
        <p:spPr>
          <a:xfrm>
            <a:off x="1043608" y="1916832"/>
            <a:ext cx="662473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365125">
              <a:buFont typeface="Wingdings" pitchFamily="2" charset="2"/>
              <a:buChar char="Ø"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覺察就是單純的看著你的思想、感受你的情緒、觀察你的反應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Eckhart 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Tolle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2009</a:t>
            </a:r>
            <a:r>
              <a:rPr lang="zh-TW" altLang="en-US" sz="1400" dirty="0"/>
              <a:t> </a:t>
            </a:r>
            <a:r>
              <a:rPr lang="zh-TW" altLang="en-US" sz="2800" dirty="0"/>
              <a:t>）</a:t>
            </a:r>
            <a:r>
              <a:rPr lang="zh-TW" altLang="en-US" sz="1400" dirty="0" smtClean="0"/>
              <a:t> 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43608" y="3717032"/>
            <a:ext cx="46570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125" indent="-365125">
              <a:buFont typeface="Wingdings" pitchFamily="2" charset="2"/>
              <a:buChar char="Ø"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觀察現在發生了什麼？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3608" y="4437112"/>
            <a:ext cx="3836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125" indent="-365125">
              <a:buFont typeface="Wingdings" pitchFamily="2" charset="2"/>
              <a:buChar char="Ø"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口訣：慢慢輕鬆看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43608" y="5157192"/>
            <a:ext cx="6093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125" indent="-365125">
              <a:buFont typeface="Wingdings" pitchFamily="2" charset="2"/>
              <a:buChar char="Ø"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覺察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正念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靜觀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覺知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覺照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79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195736" y="107654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在上課前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自己問自己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23528" y="836712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我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多久沒有開心的笑了？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3528" y="1412776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我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多久沒有熟睡了？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3528" y="1988840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我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的身體是不是哪裡出問題了？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23528" y="2564904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我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多久沒有好好的愛自己了？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23528" y="4797152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我多久沒有發現當下的寧靜與喜悅？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23528" y="3140968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我當年的教育熱忱還剩多少？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23528" y="3717032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安定的工作有讓我的心更安嗎？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23528" y="4233282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我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有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活出自己嗎？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還是活在別人期待中？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234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308610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Barbara De Angelis(1996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在《活在當下》一書中的一段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話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點出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覺察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的精神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dirty="0">
                <a:latin typeface="標楷體" pitchFamily="65" charset="-120"/>
                <a:ea typeface="標楷體" pitchFamily="65" charset="-120"/>
              </a:rPr>
            </a:br>
            <a:endParaRPr lang="zh-TW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899592" y="1412776"/>
            <a:ext cx="5255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起初我想進大學想得要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命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！</a:t>
            </a:r>
            <a:endParaRPr lang="zh-TW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899592" y="2420888"/>
            <a:ext cx="7331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接著我想結婚，想有小孩又想得要命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！</a:t>
            </a:r>
            <a:endParaRPr lang="zh-TW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899592" y="2996952"/>
            <a:ext cx="74158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再來我又巴望小孩快點長大去上學，好讓我回去上班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！</a:t>
            </a:r>
            <a:endParaRPr lang="zh-TW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928050" y="3933056"/>
            <a:ext cx="6092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之後我每天想退休想得要死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！</a:t>
            </a:r>
            <a:endParaRPr lang="zh-TW" altLang="en-US" sz="3200" dirty="0"/>
          </a:p>
        </p:txBody>
      </p:sp>
      <p:sp>
        <p:nvSpPr>
          <p:cNvPr id="7" name="矩形 6"/>
          <p:cNvSpPr/>
          <p:nvPr/>
        </p:nvSpPr>
        <p:spPr>
          <a:xfrm>
            <a:off x="925936" y="1916832"/>
            <a:ext cx="839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隨後我巴不得趕快大學畢業，趕快工作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！</a:t>
            </a:r>
            <a:endParaRPr lang="zh-TW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899592" y="4365104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654675" algn="l"/>
              </a:tabLst>
            </a:pP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現在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我真的很快要死了，忽然間，我明白了，我一直忘了真正去活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5 30 364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zh-TW" altLang="en-US" sz="3200" dirty="0"/>
          </a:p>
        </p:txBody>
      </p:sp>
      <p:sp>
        <p:nvSpPr>
          <p:cNvPr id="10" name="矩形 9"/>
          <p:cNvSpPr/>
          <p:nvPr/>
        </p:nvSpPr>
        <p:spPr>
          <a:xfrm>
            <a:off x="899592" y="5373216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654675" algn="l"/>
              </a:tabLst>
            </a:pP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過程才是重點，多欣賞當下風景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9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2"/>
          <p:cNvSpPr txBox="1">
            <a:spLocks/>
          </p:cNvSpPr>
          <p:nvPr/>
        </p:nvSpPr>
        <p:spPr>
          <a:xfrm>
            <a:off x="1331640" y="260648"/>
            <a:ext cx="6912768" cy="6634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慢慢輕鬆看！看看當下發生了什麼事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資料庫圖表 2"/>
          <p:cNvGraphicFramePr/>
          <p:nvPr/>
        </p:nvGraphicFramePr>
        <p:xfrm>
          <a:off x="827584" y="1124744"/>
          <a:ext cx="6792416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3851920" y="2132856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/>
              <a:t>當</a:t>
            </a:r>
            <a:endParaRPr lang="zh-TW" altLang="en-US" sz="4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3851920" y="4437112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/>
              <a:t>下</a:t>
            </a:r>
            <a:endParaRPr lang="zh-TW" altLang="en-US" sz="4800" dirty="0"/>
          </a:p>
        </p:txBody>
      </p:sp>
      <p:sp>
        <p:nvSpPr>
          <p:cNvPr id="6" name="矩形 5"/>
          <p:cNvSpPr/>
          <p:nvPr/>
        </p:nvSpPr>
        <p:spPr>
          <a:xfrm>
            <a:off x="5940152" y="5229200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balloon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940152" y="551723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練習三分鐘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940152" y="5805264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balloon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12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A2F4-E550-4D25-BBC9-90F47D5258B8}" type="slidenum">
              <a:rPr lang="zh-TW" altLang="en-US" smtClean="0"/>
              <a:pPr/>
              <a:t>22</a:t>
            </a:fld>
            <a:endParaRPr lang="zh-TW" altLang="en-US"/>
          </a:p>
        </p:txBody>
      </p:sp>
      <p:pic>
        <p:nvPicPr>
          <p:cNvPr id="3" name="圖片 2" descr="錯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87424"/>
            <a:ext cx="9144000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91440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5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2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5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4561" y="323668"/>
            <a:ext cx="6340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 smtClean="0">
                <a:solidFill>
                  <a:prstClr val="black"/>
                </a:solidFill>
              </a:rPr>
              <a:t>台灣的教育出了什麼問題？</a:t>
            </a:r>
            <a:endParaRPr lang="zh-TW" altLang="en-US" sz="4000" b="1" dirty="0"/>
          </a:p>
        </p:txBody>
      </p:sp>
      <p:pic>
        <p:nvPicPr>
          <p:cNvPr id="3" name="圖片 2" descr="教育部長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6000" contrast="-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615" y="1124744"/>
            <a:ext cx="6983607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206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1628800"/>
            <a:ext cx="69127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dirty="0" smtClean="0"/>
              <a:t>2015</a:t>
            </a:r>
            <a:r>
              <a:rPr lang="zh-TW" altLang="en-US" sz="4000" b="1" dirty="0" smtClean="0"/>
              <a:t>年「</a:t>
            </a:r>
            <a:r>
              <a:rPr lang="zh-TW" altLang="en-US" sz="4000" b="1" dirty="0"/>
              <a:t>親子天下」調查，逾</a:t>
            </a:r>
            <a:r>
              <a:rPr lang="en-US" altLang="zh-TW" sz="4000" b="1" dirty="0">
                <a:solidFill>
                  <a:srgbClr val="FF0000"/>
                </a:solidFill>
              </a:rPr>
              <a:t>5</a:t>
            </a:r>
            <a:r>
              <a:rPr lang="zh-TW" altLang="en-US" sz="4000" b="1" dirty="0">
                <a:solidFill>
                  <a:srgbClr val="FF0000"/>
                </a:solidFill>
              </a:rPr>
              <a:t>成</a:t>
            </a:r>
            <a:r>
              <a:rPr lang="zh-TW" altLang="en-US" sz="4000" b="1" dirty="0"/>
              <a:t>家長給台灣國民教育打不及格，平均分數只拿到</a:t>
            </a:r>
            <a:r>
              <a:rPr lang="en-US" altLang="zh-TW" sz="4000" b="1" dirty="0">
                <a:solidFill>
                  <a:srgbClr val="FF0000"/>
                </a:solidFill>
              </a:rPr>
              <a:t>63</a:t>
            </a:r>
            <a:r>
              <a:rPr lang="zh-TW" altLang="en-US" sz="4000" b="1" dirty="0">
                <a:solidFill>
                  <a:srgbClr val="FF0000"/>
                </a:solidFill>
              </a:rPr>
              <a:t>分</a:t>
            </a:r>
            <a:r>
              <a:rPr lang="zh-TW" altLang="en-US" sz="4000" b="1" dirty="0" smtClean="0"/>
              <a:t>。</a:t>
            </a:r>
            <a:endParaRPr lang="en-US" altLang="zh-TW" sz="4000" b="1" dirty="0" smtClean="0"/>
          </a:p>
          <a:p>
            <a:r>
              <a:rPr lang="zh-TW" altLang="en-US" sz="4000" b="1" dirty="0" smtClean="0"/>
              <a:t>近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4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成</a:t>
            </a:r>
            <a:r>
              <a:rPr lang="zh-TW" altLang="en-US" sz="4000" b="1" dirty="0" smtClean="0"/>
              <a:t>家長願意讓小孩讀實驗學校。</a:t>
            </a:r>
            <a:endParaRPr lang="zh-TW" altLang="en-US" sz="4000" b="1" dirty="0"/>
          </a:p>
        </p:txBody>
      </p:sp>
      <p:sp>
        <p:nvSpPr>
          <p:cNvPr id="3" name="矩形 2"/>
          <p:cNvSpPr/>
          <p:nvPr/>
        </p:nvSpPr>
        <p:spPr>
          <a:xfrm>
            <a:off x="1547664" y="620688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</a:rPr>
              <a:t>我們的國民教育成功嗎？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9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E040-5EE7-4D55-B1FB-F0D8E79AD278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755576" y="188640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/>
              <a:t>學生學習動機低落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（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IQ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）</a:t>
            </a:r>
          </a:p>
          <a:p>
            <a:endParaRPr lang="zh-TW" altLang="en-US" sz="4000" b="1" dirty="0"/>
          </a:p>
        </p:txBody>
      </p:sp>
      <p:sp>
        <p:nvSpPr>
          <p:cNvPr id="4" name="矩形 3"/>
          <p:cNvSpPr/>
          <p:nvPr/>
        </p:nvSpPr>
        <p:spPr>
          <a:xfrm>
            <a:off x="395536" y="980728"/>
            <a:ext cx="97210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/>
              <a:t>根據</a:t>
            </a:r>
            <a:r>
              <a:rPr lang="en-US" altLang="zh-TW" sz="2800" dirty="0" smtClean="0"/>
              <a:t>《</a:t>
            </a:r>
            <a:r>
              <a:rPr lang="zh-TW" altLang="en-US" sz="2800" dirty="0" smtClean="0"/>
              <a:t>親子天下</a:t>
            </a:r>
            <a:r>
              <a:rPr lang="en-US" altLang="zh-TW" sz="2800" dirty="0" smtClean="0"/>
              <a:t>》2012</a:t>
            </a:r>
            <a:r>
              <a:rPr lang="zh-TW" altLang="en-US" sz="2800" dirty="0" smtClean="0"/>
              <a:t>年</a:t>
            </a:r>
            <a:r>
              <a:rPr lang="en-US" altLang="zh-TW" sz="2800" dirty="0" smtClean="0"/>
              <a:t>4</a:t>
            </a:r>
            <a:r>
              <a:rPr lang="zh-TW" altLang="en-US" sz="2800" dirty="0" smtClean="0"/>
              <a:t>月針對國中生</a:t>
            </a:r>
            <a:endParaRPr lang="en-US" altLang="zh-TW" sz="2800" dirty="0" smtClean="0"/>
          </a:p>
          <a:p>
            <a:r>
              <a:rPr lang="zh-TW" altLang="en-US" sz="2800" dirty="0" smtClean="0"/>
              <a:t>的「學習力大調查」顯示</a:t>
            </a:r>
            <a:endParaRPr lang="en-US" altLang="zh-TW" sz="2800" dirty="0" smtClean="0"/>
          </a:p>
          <a:p>
            <a:endParaRPr lang="en-US" altLang="zh-TW" sz="2800" b="1" dirty="0" smtClean="0"/>
          </a:p>
          <a:p>
            <a:r>
              <a:rPr lang="zh-TW" altLang="en-US" sz="2800" b="1" dirty="0" smtClean="0">
                <a:solidFill>
                  <a:srgbClr val="FF0000"/>
                </a:solidFill>
              </a:rPr>
              <a:t>五成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endParaRPr lang="en-US" altLang="zh-TW" sz="2800" b="1" dirty="0" smtClean="0"/>
          </a:p>
          <a:p>
            <a:r>
              <a:rPr lang="zh-TW" altLang="en-US" sz="2800" b="1" dirty="0" smtClean="0">
                <a:solidFill>
                  <a:srgbClr val="FF0000"/>
                </a:solidFill>
              </a:rPr>
              <a:t>八成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endParaRPr lang="en-US" altLang="zh-TW" sz="2800" b="1" dirty="0" smtClean="0"/>
          </a:p>
          <a:p>
            <a:r>
              <a:rPr lang="zh-TW" altLang="en-US" sz="2800" b="1" dirty="0" smtClean="0">
                <a:solidFill>
                  <a:srgbClr val="FF0000"/>
                </a:solidFill>
              </a:rPr>
              <a:t>六成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endParaRPr lang="en-US" altLang="zh-TW" sz="2800" b="1" dirty="0" smtClean="0"/>
          </a:p>
          <a:p>
            <a:endParaRPr lang="en-US" altLang="zh-TW" sz="2800" b="1" dirty="0" smtClean="0"/>
          </a:p>
          <a:p>
            <a:r>
              <a:rPr lang="zh-TW" altLang="en-US" sz="2800" b="1" dirty="0" smtClean="0">
                <a:solidFill>
                  <a:srgbClr val="FF0000"/>
                </a:solidFill>
              </a:rPr>
              <a:t>三成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endParaRPr lang="en-US" altLang="zh-TW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183" t="36047" r="44694" b="14735"/>
          <a:stretch>
            <a:fillRect/>
          </a:stretch>
        </p:blipFill>
        <p:spPr bwMode="auto">
          <a:xfrm>
            <a:off x="6775492" y="172849"/>
            <a:ext cx="229849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1403648" y="2132856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超過五成的國中生認為自己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學習動機不強烈</a:t>
            </a:r>
            <a:r>
              <a:rPr lang="zh-TW" altLang="en-US" sz="2400" b="1" dirty="0" smtClean="0"/>
              <a:t>，年級愈大，學習欲望愈低落。</a:t>
            </a:r>
            <a:endParaRPr lang="zh-TW" altLang="en-US" sz="2400" b="1" dirty="0"/>
          </a:p>
        </p:txBody>
      </p:sp>
      <p:sp>
        <p:nvSpPr>
          <p:cNvPr id="8" name="矩形 7"/>
          <p:cNvSpPr/>
          <p:nvPr/>
        </p:nvSpPr>
        <p:spPr>
          <a:xfrm>
            <a:off x="1403648" y="3140968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/>
              <a:t>八成老師認為學生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沒有足夠的學習動機。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03648" y="3789040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/>
              <a:t>放學回家以後，除了上補習班的時間外，近六成的孩子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不太會想要再主動學習新知識、閱讀課外書或是鑽研自己的興趣嗜好。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03648" y="5157192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/>
              <a:t>如果沒有考試，國中生會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經常、主動閱讀課內相關書籍的比例</a:t>
            </a:r>
            <a:r>
              <a:rPr lang="zh-TW" altLang="en-US" sz="2400" b="1" dirty="0" smtClean="0"/>
              <a:t>，低於三成。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7600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E040-5EE7-4D55-B1FB-F0D8E79AD278}" type="slidenum">
              <a:rPr lang="zh-TW" altLang="en-US" smtClean="0"/>
              <a:pPr/>
              <a:t>28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665312" y="2916257"/>
            <a:ext cx="79208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TW" sz="2800" b="1" dirty="0" smtClean="0">
                <a:latin typeface="+mn-ea"/>
              </a:rPr>
              <a:t>2013</a:t>
            </a:r>
            <a:r>
              <a:rPr lang="zh-TW" altLang="en-US" sz="2800" b="1" dirty="0" smtClean="0">
                <a:latin typeface="+mn-ea"/>
              </a:rPr>
              <a:t>兒童</a:t>
            </a:r>
            <a:r>
              <a:rPr lang="zh-TW" altLang="en-US" sz="2800" b="1" dirty="0">
                <a:latin typeface="+mn-ea"/>
              </a:rPr>
              <a:t>健康聯盟公布最新「台灣兒童福祉指數」，台灣在</a:t>
            </a:r>
            <a:r>
              <a:rPr lang="en-US" altLang="zh-TW" sz="2800" b="1" dirty="0">
                <a:solidFill>
                  <a:srgbClr val="FF0000"/>
                </a:solidFill>
                <a:latin typeface="+mn-ea"/>
              </a:rPr>
              <a:t>25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個</a:t>
            </a:r>
            <a:r>
              <a:rPr lang="zh-TW" altLang="en-US" sz="2800" b="1" dirty="0">
                <a:latin typeface="+mn-ea"/>
              </a:rPr>
              <a:t>經濟合作暨發展組織</a:t>
            </a:r>
            <a:r>
              <a:rPr lang="en-US" altLang="zh-TW" sz="2800" b="1" dirty="0">
                <a:latin typeface="+mn-ea"/>
              </a:rPr>
              <a:t>(OECD)</a:t>
            </a:r>
            <a:r>
              <a:rPr lang="zh-TW" altLang="en-US" sz="2800" b="1" dirty="0">
                <a:latin typeface="+mn-ea"/>
              </a:rPr>
              <a:t>會員國中，健康幸福指數總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排名第</a:t>
            </a:r>
            <a:r>
              <a:rPr lang="en-US" altLang="zh-TW" sz="2800" b="1" dirty="0">
                <a:solidFill>
                  <a:srgbClr val="FF0000"/>
                </a:solidFill>
                <a:latin typeface="+mn-ea"/>
              </a:rPr>
              <a:t>11</a:t>
            </a:r>
            <a:r>
              <a:rPr lang="zh-TW" altLang="en-US" sz="2800" b="1" dirty="0">
                <a:latin typeface="+mn-ea"/>
              </a:rPr>
              <a:t>，屬於前段班，但在兒童身體安全和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主觀幸福感</a:t>
            </a:r>
            <a:r>
              <a:rPr lang="zh-TW" altLang="en-US" sz="2800" b="1" dirty="0">
                <a:latin typeface="+mn-ea"/>
              </a:rPr>
              <a:t>上，則遠遠落後先進國家。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547664" y="260648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/>
              <a:t>學生越大越不太快樂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（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EQ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）</a:t>
            </a:r>
            <a:endParaRPr lang="zh-TW" altLang="en-US" sz="4000" dirty="0" smtClean="0"/>
          </a:p>
          <a:p>
            <a:endParaRPr lang="zh-TW" altLang="en-US" sz="4000" b="1" dirty="0"/>
          </a:p>
        </p:txBody>
      </p:sp>
      <p:sp>
        <p:nvSpPr>
          <p:cNvPr id="11" name="矩形 10"/>
          <p:cNvSpPr/>
          <p:nvPr/>
        </p:nvSpPr>
        <p:spPr>
          <a:xfrm>
            <a:off x="683568" y="976689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en-US" sz="2800" b="1" dirty="0" smtClean="0"/>
              <a:t>講義雜誌</a:t>
            </a:r>
            <a:r>
              <a:rPr lang="en-US" altLang="zh-TW" sz="2800" b="1" dirty="0" smtClean="0"/>
              <a:t>2012</a:t>
            </a:r>
            <a:r>
              <a:rPr lang="zh-TW" altLang="en-US" sz="2800" b="1" dirty="0" smtClean="0"/>
              <a:t>年調查，</a:t>
            </a:r>
            <a:r>
              <a:rPr lang="zh-TW" altLang="zh-TW" sz="2800" b="1" dirty="0" smtClean="0"/>
              <a:t>高達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45.8%</a:t>
            </a:r>
            <a:r>
              <a:rPr lang="zh-TW" altLang="zh-TW" sz="2800" b="1" dirty="0" smtClean="0"/>
              <a:t>的</a:t>
            </a:r>
            <a:r>
              <a:rPr lang="zh-TW" altLang="en-US" sz="2800" b="1" dirty="0" smtClean="0"/>
              <a:t>小學生</a:t>
            </a:r>
            <a:r>
              <a:rPr lang="zh-TW" altLang="zh-TW" sz="2800" b="1" dirty="0" smtClean="0"/>
              <a:t>則因「功課繁重」而不喜歡上學，其次則是「被老師罵、管」。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2655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39752" y="332656"/>
            <a:ext cx="508985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000" b="1" dirty="0" smtClean="0"/>
              <a:t>品德</a:t>
            </a:r>
            <a:r>
              <a:rPr lang="zh-TW" altLang="en-US" sz="4000" b="1" dirty="0" smtClean="0"/>
              <a:t>水平不足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（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MQ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）</a:t>
            </a:r>
            <a:endParaRPr lang="zh-TW" altLang="en-US" sz="4000" dirty="0" smtClean="0"/>
          </a:p>
          <a:p>
            <a:endParaRPr lang="zh-TW" altLang="en-US" sz="4000" b="1" dirty="0"/>
          </a:p>
        </p:txBody>
      </p:sp>
      <p:sp>
        <p:nvSpPr>
          <p:cNvPr id="5" name="矩形 4"/>
          <p:cNvSpPr/>
          <p:nvPr/>
        </p:nvSpPr>
        <p:spPr>
          <a:xfrm>
            <a:off x="272083" y="1412776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200" dirty="0"/>
              <a:t>2003</a:t>
            </a:r>
            <a:r>
              <a:rPr lang="zh-TW" altLang="zh-TW" sz="3200" dirty="0"/>
              <a:t>年</a:t>
            </a:r>
            <a:r>
              <a:rPr lang="zh-TW" altLang="zh-TW" sz="3200" b="1" dirty="0" smtClean="0">
                <a:solidFill>
                  <a:schemeClr val="accent5">
                    <a:lumMod val="50000"/>
                  </a:schemeClr>
                </a:solidFill>
              </a:rPr>
              <a:t>天下雜誌</a:t>
            </a:r>
            <a:r>
              <a:rPr lang="zh-TW" altLang="zh-TW" sz="3200" b="1" dirty="0" smtClean="0"/>
              <a:t>「品格教育大調查」結果顯示</a:t>
            </a:r>
            <a:r>
              <a:rPr lang="zh-TW" altLang="zh-TW" sz="3200" b="1" dirty="0"/>
              <a:t>超過</a:t>
            </a:r>
            <a:r>
              <a:rPr lang="zh-TW" altLang="zh-TW" sz="3200" b="1" dirty="0">
                <a:solidFill>
                  <a:srgbClr val="FF0000"/>
                </a:solidFill>
              </a:rPr>
              <a:t>七成</a:t>
            </a:r>
            <a:r>
              <a:rPr lang="zh-TW" altLang="zh-TW" sz="3200" b="1" dirty="0"/>
              <a:t>的國中生曾作弊，更令人心驚的是，學生對於作弊行為一點也不覺可恥，只有</a:t>
            </a:r>
            <a:r>
              <a:rPr lang="zh-TW" altLang="zh-TW" sz="3200" b="1" dirty="0">
                <a:solidFill>
                  <a:srgbClr val="FF0000"/>
                </a:solidFill>
              </a:rPr>
              <a:t>低於五成</a:t>
            </a:r>
            <a:r>
              <a:rPr lang="zh-TW" altLang="zh-TW" sz="3200" b="1" dirty="0"/>
              <a:t>的學生認為作弊是絕對不可犯的錯誤行為</a:t>
            </a:r>
            <a:r>
              <a:rPr lang="zh-TW" altLang="zh-TW" sz="3200" b="1" dirty="0" smtClean="0"/>
              <a:t>。</a:t>
            </a:r>
            <a:endParaRPr lang="en-US" altLang="zh-TW" sz="3200" dirty="0" smtClean="0"/>
          </a:p>
        </p:txBody>
      </p:sp>
      <p:sp>
        <p:nvSpPr>
          <p:cNvPr id="6" name="矩形 5"/>
          <p:cNvSpPr/>
          <p:nvPr/>
        </p:nvSpPr>
        <p:spPr>
          <a:xfrm>
            <a:off x="272083" y="4437112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200" dirty="0" smtClean="0"/>
              <a:t>2015</a:t>
            </a:r>
            <a:r>
              <a:rPr lang="zh-TW" altLang="en-US" sz="3200" dirty="0" smtClean="0"/>
              <a:t>年</a:t>
            </a:r>
            <a:r>
              <a:rPr lang="en-US" altLang="zh-TW" sz="3200" dirty="0" smtClean="0"/>
              <a:t>4</a:t>
            </a:r>
            <a:r>
              <a:rPr lang="zh-TW" altLang="en-US" sz="3200" b="1" dirty="0" smtClean="0"/>
              <a:t>月</a:t>
            </a:r>
            <a:r>
              <a:rPr lang="zh-TW" altLang="en-US" sz="3200" b="1" dirty="0"/>
              <a:t>今週刊：失控的毒癮</a:t>
            </a:r>
            <a:r>
              <a:rPr lang="zh-TW" altLang="en-US" sz="3200" b="1" dirty="0" smtClean="0"/>
              <a:t>世代</a:t>
            </a:r>
            <a:r>
              <a:rPr lang="en-US" altLang="zh-TW" sz="3200" b="1" dirty="0"/>
              <a:t> </a:t>
            </a:r>
            <a:r>
              <a:rPr lang="zh-TW" altLang="en-US" sz="3200" b="1" dirty="0" smtClean="0"/>
              <a:t>恐</a:t>
            </a:r>
            <a:r>
              <a:rPr lang="zh-TW" altLang="en-US" sz="3200" b="1" dirty="0"/>
              <a:t>有</a:t>
            </a:r>
            <a:r>
              <a:rPr lang="en-US" altLang="zh-TW" sz="3200" b="1" dirty="0">
                <a:solidFill>
                  <a:srgbClr val="FF0000"/>
                </a:solidFill>
              </a:rPr>
              <a:t>1/3</a:t>
            </a:r>
            <a:r>
              <a:rPr lang="zh-TW" altLang="en-US" sz="3200" b="1" dirty="0">
                <a:solidFill>
                  <a:srgbClr val="FF0000"/>
                </a:solidFill>
              </a:rPr>
              <a:t>國高中生</a:t>
            </a:r>
            <a:r>
              <a:rPr lang="zh-TW" altLang="en-US" sz="3200" b="1" dirty="0"/>
              <a:t>碰過毒品</a:t>
            </a:r>
            <a:endParaRPr lang="en-US" altLang="zh-TW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90221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607" y="1844824"/>
            <a:ext cx="73597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吃得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下 拉得出 睡</a:t>
            </a:r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得著 </a:t>
            </a:r>
          </a:p>
        </p:txBody>
      </p:sp>
      <p:sp>
        <p:nvSpPr>
          <p:cNvPr id="3" name="矩形 2"/>
          <p:cNvSpPr/>
          <p:nvPr/>
        </p:nvSpPr>
        <p:spPr>
          <a:xfrm>
            <a:off x="1475656" y="548800"/>
            <a:ext cx="67972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完美人生的最高原則</a:t>
            </a:r>
            <a:endParaRPr lang="zh-TW" altLang="en-US" sz="5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51678" y="4164863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常常覺察當下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02414" y="2960466"/>
            <a:ext cx="71699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5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氣</a:t>
            </a:r>
            <a:r>
              <a:rPr lang="zh-TW" altLang="en-US" sz="5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得出 哭</a:t>
            </a:r>
            <a:r>
              <a:rPr lang="zh-TW" altLang="en-US" sz="5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en-US" sz="5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來 笑</a:t>
            </a:r>
            <a:r>
              <a:rPr lang="zh-TW" altLang="en-US" sz="5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得開</a:t>
            </a:r>
          </a:p>
        </p:txBody>
      </p:sp>
    </p:spTree>
    <p:extLst>
      <p:ext uri="{BB962C8B-B14F-4D97-AF65-F5344CB8AC3E}">
        <p14:creationId xmlns:p14="http://schemas.microsoft.com/office/powerpoint/2010/main" val="7964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E040-5EE7-4D55-B1FB-F0D8E79AD278}" type="slidenum">
              <a:rPr lang="zh-TW" altLang="en-US" smtClean="0"/>
              <a:pPr/>
              <a:t>30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051720" y="2105561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/>
              <a:t>不想讀書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（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IQ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）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051720" y="2969657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/>
              <a:t>心情不好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（</a:t>
            </a:r>
            <a:r>
              <a:rPr lang="en-US" altLang="zh-TW" sz="4000" b="1" dirty="0" err="1" smtClean="0">
                <a:solidFill>
                  <a:srgbClr val="FF0000"/>
                </a:solidFill>
              </a:rPr>
              <a:t>EQ</a:t>
            </a:r>
            <a:r>
              <a:rPr lang="zh-TW" altLang="en-US" sz="4000" b="1" dirty="0">
                <a:solidFill>
                  <a:srgbClr val="FF0000"/>
                </a:solidFill>
              </a:rPr>
              <a:t>）</a:t>
            </a:r>
          </a:p>
          <a:p>
            <a:endParaRPr lang="zh-TW" altLang="en-US" sz="40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2051720" y="3833753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/>
              <a:t>品德不佳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（</a:t>
            </a:r>
            <a:r>
              <a:rPr lang="en-US" altLang="zh-TW" sz="4000" b="1" dirty="0" err="1" smtClean="0">
                <a:solidFill>
                  <a:srgbClr val="FF0000"/>
                </a:solidFill>
              </a:rPr>
              <a:t>MQ</a:t>
            </a:r>
            <a:r>
              <a:rPr lang="zh-TW" altLang="en-US" sz="4000" b="1" dirty="0">
                <a:solidFill>
                  <a:srgbClr val="FF0000"/>
                </a:solidFill>
              </a:rPr>
              <a:t>）</a:t>
            </a:r>
          </a:p>
          <a:p>
            <a:endParaRPr lang="zh-TW" altLang="en-US" sz="40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2051720" y="4697849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/>
              <a:t>缺少抗壓</a:t>
            </a:r>
            <a:r>
              <a:rPr lang="zh-TW" altLang="en-US" sz="4000" b="1" dirty="0"/>
              <a:t>性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（</a:t>
            </a:r>
            <a:r>
              <a:rPr lang="en-US" altLang="zh-TW" sz="4000" b="1" dirty="0" err="1" smtClean="0">
                <a:solidFill>
                  <a:srgbClr val="FF0000"/>
                </a:solidFill>
              </a:rPr>
              <a:t>AQ</a:t>
            </a:r>
            <a:r>
              <a:rPr lang="zh-TW" altLang="en-US" sz="4000" b="1" dirty="0">
                <a:solidFill>
                  <a:srgbClr val="FF0000"/>
                </a:solidFill>
              </a:rPr>
              <a:t>）</a:t>
            </a:r>
          </a:p>
          <a:p>
            <a:endParaRPr lang="zh-TW" altLang="en-US" sz="40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1331640" y="1169457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/>
              <a:t>現代學生的</a:t>
            </a:r>
            <a:r>
              <a:rPr lang="zh-TW" altLang="en-US" sz="4800" b="1" dirty="0" smtClean="0">
                <a:solidFill>
                  <a:srgbClr val="FF0000"/>
                </a:solidFill>
              </a:rPr>
              <a:t>三不一少</a:t>
            </a:r>
            <a:endParaRPr lang="zh-TW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7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39087" y="1196752"/>
            <a:ext cx="5504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2011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臺北市教師憂鬱傾向調查</a:t>
            </a:r>
            <a:endParaRPr lang="zh-TW" altLang="en-US" sz="3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3568" y="5013176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臺北市教師會委託台灣教育研究中心應用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董氏基金會「台灣人憂鬱量表」進行調查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1" name="圖表 10"/>
          <p:cNvGraphicFramePr/>
          <p:nvPr>
            <p:extLst>
              <p:ext uri="{D42A27DB-BD31-4B8C-83A1-F6EECF244321}">
                <p14:modId xmlns:p14="http://schemas.microsoft.com/office/powerpoint/2010/main" val="3640557335"/>
              </p:ext>
            </p:extLst>
          </p:nvPr>
        </p:nvGraphicFramePr>
        <p:xfrm>
          <a:off x="4721551" y="1700808"/>
          <a:ext cx="4643470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圖表 12"/>
          <p:cNvGraphicFramePr/>
          <p:nvPr>
            <p:extLst>
              <p:ext uri="{D42A27DB-BD31-4B8C-83A1-F6EECF244321}">
                <p14:modId xmlns:p14="http://schemas.microsoft.com/office/powerpoint/2010/main" val="58077617"/>
              </p:ext>
            </p:extLst>
          </p:nvPr>
        </p:nvGraphicFramePr>
        <p:xfrm>
          <a:off x="-32032" y="1628800"/>
          <a:ext cx="4857816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文字版面配置區 9"/>
          <p:cNvSpPr>
            <a:spLocks noGrp="1"/>
          </p:cNvSpPr>
          <p:nvPr>
            <p:ph type="body" idx="1"/>
          </p:nvPr>
        </p:nvSpPr>
        <p:spPr>
          <a:xfrm>
            <a:off x="0" y="5877272"/>
            <a:ext cx="7772400" cy="1500187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2051720" y="260648"/>
            <a:ext cx="41344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老師們也不開心</a:t>
            </a:r>
            <a:endParaRPr lang="zh-TW" altLang="en-US" sz="4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74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/>
          </p:cNvSpPr>
          <p:nvPr/>
        </p:nvSpPr>
        <p:spPr>
          <a:xfrm>
            <a:off x="523553" y="1772816"/>
            <a:ext cx="8229600" cy="20705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2009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年</a:t>
            </a:r>
            <a:r>
              <a:rPr kumimoji="0" lang="zh-TW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降血壓藥 國人吃掉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3</a:t>
            </a:r>
            <a:r>
              <a:rPr kumimoji="0" lang="zh-TW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億顆 </a:t>
            </a:r>
            <a:endParaRPr kumimoji="0" lang="en-US" altLang="zh-TW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2014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年國人吃掉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13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億多顆安眠藥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據台灣睡眠醫學學會統計，台灣有將近三分之一的民眾有睡眠問題；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650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萬人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晚上睡眠品質不好（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睡好教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）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67744" y="389532"/>
            <a:ext cx="4493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家長也不太快樂</a:t>
            </a:r>
            <a:endParaRPr lang="zh-TW" altLang="en-US" sz="4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95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66728" y="1616986"/>
            <a:ext cx="8408988" cy="5184776"/>
            <a:chOff x="288" y="781"/>
            <a:chExt cx="5297" cy="326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88" y="781"/>
              <a:ext cx="2304" cy="3228"/>
              <a:chOff x="288" y="781"/>
              <a:chExt cx="2304" cy="3228"/>
            </a:xfrm>
          </p:grpSpPr>
          <p:sp>
            <p:nvSpPr>
              <p:cNvPr id="66565" name="AutoShape 5"/>
              <p:cNvSpPr>
                <a:spLocks noChangeArrowheads="1"/>
              </p:cNvSpPr>
              <p:nvPr/>
            </p:nvSpPr>
            <p:spPr bwMode="auto">
              <a:xfrm>
                <a:off x="288" y="1081"/>
                <a:ext cx="2304" cy="2928"/>
              </a:xfrm>
              <a:prstGeom prst="roundRect">
                <a:avLst>
                  <a:gd name="adj" fmla="val 5625"/>
                </a:avLst>
              </a:prstGeom>
              <a:solidFill>
                <a:srgbClr val="8888B8"/>
              </a:soli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altLang="zh-TW" sz="3200" dirty="0" smtClean="0">
                  <a:solidFill>
                    <a:schemeClr val="bg1"/>
                  </a:solidFill>
                  <a:ea typeface="標楷體" pitchFamily="65" charset="-120"/>
                </a:endParaRPr>
              </a:p>
              <a:p>
                <a:pPr algn="ctr">
                  <a:defRPr/>
                </a:pPr>
                <a:r>
                  <a:rPr lang="zh-TW" altLang="en-US" sz="3200" dirty="0" smtClean="0">
                    <a:solidFill>
                      <a:schemeClr val="bg1"/>
                    </a:solidFill>
                    <a:ea typeface="標楷體" pitchFamily="65" charset="-120"/>
                  </a:rPr>
                  <a:t>多讀書</a:t>
                </a:r>
                <a:endParaRPr lang="en-US" altLang="zh-TW" sz="3200" dirty="0" smtClean="0">
                  <a:solidFill>
                    <a:schemeClr val="bg1"/>
                  </a:solidFill>
                  <a:ea typeface="標楷體" pitchFamily="65" charset="-120"/>
                </a:endParaRPr>
              </a:p>
              <a:p>
                <a:pPr algn="ctr">
                  <a:defRPr/>
                </a:pPr>
                <a:r>
                  <a:rPr lang="zh-TW" altLang="en-US" sz="3200" dirty="0" smtClean="0">
                    <a:solidFill>
                      <a:schemeClr val="bg1"/>
                    </a:solidFill>
                    <a:ea typeface="標楷體" pitchFamily="65" charset="-120"/>
                  </a:rPr>
                  <a:t>當神</a:t>
                </a:r>
                <a:endParaRPr lang="en-US" altLang="zh-TW" sz="3200" dirty="0" smtClean="0">
                  <a:solidFill>
                    <a:schemeClr val="bg1"/>
                  </a:solidFill>
                  <a:ea typeface="標楷體" pitchFamily="65" charset="-120"/>
                </a:endParaRPr>
              </a:p>
              <a:p>
                <a:pPr algn="ctr">
                  <a:defRPr/>
                </a:pPr>
                <a:r>
                  <a:rPr lang="zh-TW" altLang="en-US" sz="3200" dirty="0" smtClean="0">
                    <a:solidFill>
                      <a:schemeClr val="bg1"/>
                    </a:solidFill>
                    <a:ea typeface="標楷體" pitchFamily="65" charset="-120"/>
                  </a:rPr>
                  <a:t>向外學習</a:t>
                </a:r>
                <a:endParaRPr lang="en-US" altLang="zh-TW" sz="3200" dirty="0" smtClean="0">
                  <a:solidFill>
                    <a:schemeClr val="bg1"/>
                  </a:solidFill>
                  <a:ea typeface="標楷體" pitchFamily="65" charset="-120"/>
                </a:endParaRPr>
              </a:p>
              <a:p>
                <a:pPr algn="ctr">
                  <a:defRPr/>
                </a:pPr>
                <a:r>
                  <a:rPr lang="zh-TW" altLang="en-US" sz="3200" dirty="0" smtClean="0">
                    <a:solidFill>
                      <a:schemeClr val="bg1"/>
                    </a:solidFill>
                    <a:ea typeface="標楷體" pitchFamily="65" charset="-120"/>
                  </a:rPr>
                  <a:t>人有好壞</a:t>
                </a:r>
                <a:endParaRPr lang="en-US" altLang="zh-TW" sz="3200" dirty="0" smtClean="0">
                  <a:solidFill>
                    <a:schemeClr val="bg1"/>
                  </a:solidFill>
                  <a:ea typeface="標楷體" pitchFamily="65" charset="-120"/>
                </a:endParaRPr>
              </a:p>
              <a:p>
                <a:pPr algn="ctr">
                  <a:defRPr/>
                </a:pPr>
                <a:r>
                  <a:rPr lang="zh-TW" altLang="en-US" sz="3200" dirty="0" smtClean="0">
                    <a:solidFill>
                      <a:schemeClr val="bg1"/>
                    </a:solidFill>
                    <a:ea typeface="標楷體" pitchFamily="65" charset="-120"/>
                  </a:rPr>
                  <a:t>正向比較的價值</a:t>
                </a:r>
                <a:endParaRPr lang="en-US" altLang="zh-TW" sz="3200" dirty="0" smtClean="0">
                  <a:solidFill>
                    <a:schemeClr val="bg1"/>
                  </a:solidFill>
                  <a:ea typeface="標楷體" pitchFamily="65" charset="-120"/>
                </a:endParaRPr>
              </a:p>
              <a:p>
                <a:pPr algn="ctr">
                  <a:defRPr/>
                </a:pPr>
                <a:r>
                  <a:rPr lang="zh-TW" altLang="en-US" sz="3200" dirty="0" smtClean="0">
                    <a:solidFill>
                      <a:schemeClr val="bg1"/>
                    </a:solidFill>
                    <a:ea typeface="標楷體" pitchFamily="65" charset="-120"/>
                  </a:rPr>
                  <a:t>未來式 過去式</a:t>
                </a:r>
                <a:endParaRPr lang="en-US" altLang="zh-TW" sz="3200" dirty="0" smtClean="0">
                  <a:solidFill>
                    <a:schemeClr val="bg1"/>
                  </a:solidFill>
                  <a:ea typeface="標楷體" pitchFamily="65" charset="-120"/>
                </a:endParaRPr>
              </a:p>
              <a:p>
                <a:pPr algn="ctr">
                  <a:defRPr/>
                </a:pPr>
                <a:r>
                  <a:rPr lang="zh-TW" altLang="en-US" sz="3200" dirty="0" smtClean="0">
                    <a:solidFill>
                      <a:schemeClr val="bg1"/>
                    </a:solidFill>
                    <a:ea typeface="標楷體" pitchFamily="65" charset="-120"/>
                  </a:rPr>
                  <a:t>思維</a:t>
                </a:r>
                <a:endParaRPr lang="en-US" altLang="ja-JP" sz="3200" dirty="0" smtClean="0">
                  <a:solidFill>
                    <a:schemeClr val="bg1"/>
                  </a:solidFill>
                  <a:ea typeface="標楷體" pitchFamily="65" charset="-120"/>
                </a:endParaRPr>
              </a:p>
              <a:p>
                <a:pPr algn="ctr">
                  <a:defRPr/>
                </a:pPr>
                <a:r>
                  <a:rPr lang="en-US" altLang="ja-JP" sz="3200" dirty="0" smtClean="0">
                    <a:solidFill>
                      <a:schemeClr val="bg1"/>
                    </a:solidFill>
                    <a:ea typeface="標楷體" pitchFamily="65" charset="-120"/>
                  </a:rPr>
                  <a:t>PR</a:t>
                </a:r>
              </a:p>
              <a:p>
                <a:pPr algn="ctr">
                  <a:defRPr/>
                </a:pPr>
                <a:r>
                  <a:rPr lang="zh-TW" altLang="en-US" sz="3200" dirty="0" smtClean="0">
                    <a:solidFill>
                      <a:schemeClr val="bg1"/>
                    </a:solidFill>
                    <a:ea typeface="標楷體" pitchFamily="65" charset="-120"/>
                  </a:rPr>
                  <a:t>專注</a:t>
                </a:r>
                <a:endParaRPr lang="en-US" altLang="zh-TW" sz="3200" dirty="0">
                  <a:solidFill>
                    <a:schemeClr val="bg1"/>
                  </a:solidFill>
                  <a:ea typeface="標楷體" pitchFamily="65" charset="-120"/>
                </a:endParaRPr>
              </a:p>
              <a:p>
                <a:pPr algn="ctr">
                  <a:defRPr/>
                </a:pPr>
                <a:endParaRPr lang="ja-JP" altLang="en-US" sz="3200" dirty="0">
                  <a:solidFill>
                    <a:schemeClr val="bg1"/>
                  </a:solidFill>
                  <a:ea typeface="標楷體" pitchFamily="65" charset="-120"/>
                </a:endParaRPr>
              </a:p>
            </p:txBody>
          </p:sp>
          <p:sp>
            <p:nvSpPr>
              <p:cNvPr id="66566" name="AutoShape 6"/>
              <p:cNvSpPr>
                <a:spLocks noChangeArrowheads="1"/>
              </p:cNvSpPr>
              <p:nvPr/>
            </p:nvSpPr>
            <p:spPr bwMode="auto">
              <a:xfrm>
                <a:off x="471" y="781"/>
                <a:ext cx="1728" cy="384"/>
              </a:xfrm>
              <a:prstGeom prst="roundRect">
                <a:avLst>
                  <a:gd name="adj" fmla="val 16667"/>
                </a:avLst>
              </a:prstGeom>
              <a:solidFill>
                <a:srgbClr val="282878"/>
              </a:soli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zh-TW" altLang="en-US" sz="3600" dirty="0" smtClean="0">
                    <a:solidFill>
                      <a:schemeClr val="bg1"/>
                    </a:solidFill>
                    <a:ea typeface="標楷體" pitchFamily="65" charset="-120"/>
                  </a:rPr>
                  <a:t>朱熹</a:t>
                </a:r>
                <a:endParaRPr lang="en-US" altLang="ja-JP" sz="3600" dirty="0">
                  <a:solidFill>
                    <a:schemeClr val="bg1"/>
                  </a:solidFill>
                  <a:ea typeface="標楷體" pitchFamily="65" charset="-120"/>
                </a:endParaRP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281" y="816"/>
              <a:ext cx="2304" cy="3231"/>
              <a:chOff x="3281" y="816"/>
              <a:chExt cx="2304" cy="3231"/>
            </a:xfrm>
          </p:grpSpPr>
          <p:sp>
            <p:nvSpPr>
              <p:cNvPr id="66568" name="AutoShape 8"/>
              <p:cNvSpPr>
                <a:spLocks noChangeArrowheads="1"/>
              </p:cNvSpPr>
              <p:nvPr/>
            </p:nvSpPr>
            <p:spPr bwMode="auto">
              <a:xfrm>
                <a:off x="3281" y="969"/>
                <a:ext cx="2304" cy="3078"/>
              </a:xfrm>
              <a:prstGeom prst="roundRect">
                <a:avLst>
                  <a:gd name="adj" fmla="val 5625"/>
                </a:avLst>
              </a:prstGeom>
              <a:solidFill>
                <a:srgbClr val="B88888"/>
              </a:soli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ja-JP" altLang="en-US" sz="3200" dirty="0">
                  <a:ea typeface="標楷體" pitchFamily="65" charset="-120"/>
                </a:endParaRPr>
              </a:p>
            </p:txBody>
          </p:sp>
          <p:sp>
            <p:nvSpPr>
              <p:cNvPr id="66569" name="AutoShape 9"/>
              <p:cNvSpPr>
                <a:spLocks noChangeArrowheads="1"/>
              </p:cNvSpPr>
              <p:nvPr/>
            </p:nvSpPr>
            <p:spPr bwMode="auto">
              <a:xfrm>
                <a:off x="3456" y="816"/>
                <a:ext cx="1728" cy="384"/>
              </a:xfrm>
              <a:prstGeom prst="roundRect">
                <a:avLst>
                  <a:gd name="adj" fmla="val 16667"/>
                </a:avLst>
              </a:prstGeom>
              <a:solidFill>
                <a:srgbClr val="782828"/>
              </a:soli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zh-TW" altLang="en-US" sz="3600" dirty="0" smtClean="0">
                    <a:solidFill>
                      <a:schemeClr val="bg1"/>
                    </a:solidFill>
                    <a:ea typeface="標楷體" pitchFamily="65" charset="-120"/>
                  </a:rPr>
                  <a:t>陸九淵</a:t>
                </a:r>
                <a:endParaRPr lang="en-US" altLang="ja-JP" sz="3600" dirty="0">
                  <a:solidFill>
                    <a:schemeClr val="bg1"/>
                  </a:solidFill>
                  <a:ea typeface="標楷體" pitchFamily="65" charset="-120"/>
                </a:endParaRPr>
              </a:p>
            </p:txBody>
          </p:sp>
        </p:grpSp>
        <p:sp>
          <p:nvSpPr>
            <p:cNvPr id="65542" name="AutoShape 10"/>
            <p:cNvSpPr>
              <a:spLocks noChangeArrowheads="1"/>
            </p:cNvSpPr>
            <p:nvPr/>
          </p:nvSpPr>
          <p:spPr bwMode="auto">
            <a:xfrm>
              <a:off x="2640" y="1776"/>
              <a:ext cx="596" cy="1296"/>
            </a:xfrm>
            <a:prstGeom prst="leftRightArrow">
              <a:avLst>
                <a:gd name="adj1" fmla="val 56019"/>
                <a:gd name="adj2" fmla="val 2500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13" name="圖片 12" descr="朱熹.jpg"/>
          <p:cNvPicPr>
            <a:picLocks noChangeAspect="1"/>
          </p:cNvPicPr>
          <p:nvPr/>
        </p:nvPicPr>
        <p:blipFill>
          <a:blip r:embed="rId2" cstate="print"/>
          <a:srcRect l="7317" t="12644"/>
          <a:stretch>
            <a:fillRect/>
          </a:stretch>
        </p:blipFill>
        <p:spPr>
          <a:xfrm>
            <a:off x="1403648" y="421564"/>
            <a:ext cx="1080120" cy="1178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圖片 13" descr="陸九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7462" y="292295"/>
            <a:ext cx="1200133" cy="1380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7" descr="C:\Users\YaPing\AppData\Local\Microsoft\Windows\Temporary Internet Files\Content.IE5\TZQ1ROC2\MC90039146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5975" y="105867"/>
            <a:ext cx="815465" cy="749999"/>
          </a:xfrm>
          <a:prstGeom prst="rect">
            <a:avLst/>
          </a:prstGeom>
          <a:noFill/>
        </p:spPr>
      </p:pic>
      <p:sp>
        <p:nvSpPr>
          <p:cNvPr id="15" name="文字方塊 14"/>
          <p:cNvSpPr txBox="1"/>
          <p:nvPr/>
        </p:nvSpPr>
        <p:spPr>
          <a:xfrm>
            <a:off x="2987824" y="188640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/>
              <a:t>問題的根源</a:t>
            </a:r>
            <a:endParaRPr lang="zh-TW" altLang="en-US" sz="4000" b="1" dirty="0"/>
          </a:p>
        </p:txBody>
      </p:sp>
      <p:sp>
        <p:nvSpPr>
          <p:cNvPr id="12" name="矩形 11"/>
          <p:cNvSpPr/>
          <p:nvPr/>
        </p:nvSpPr>
        <p:spPr>
          <a:xfrm>
            <a:off x="4539349" y="2215503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/>
                </a:solidFill>
                <a:ea typeface="標楷體" pitchFamily="65" charset="-120"/>
              </a:rPr>
              <a:t>多讀心</a:t>
            </a:r>
            <a:endParaRPr lang="en-US" altLang="zh-TW" sz="3200" dirty="0" smtClean="0">
              <a:solidFill>
                <a:schemeClr val="bg1"/>
              </a:solidFill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3200" dirty="0" smtClean="0">
                <a:solidFill>
                  <a:schemeClr val="bg1"/>
                </a:solidFill>
                <a:ea typeface="標楷體" pitchFamily="65" charset="-120"/>
              </a:rPr>
              <a:t>當人</a:t>
            </a:r>
            <a:endParaRPr lang="en-US" altLang="zh-TW" sz="3200" dirty="0" smtClean="0">
              <a:solidFill>
                <a:schemeClr val="bg1"/>
              </a:solidFill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3200" dirty="0" smtClean="0">
                <a:solidFill>
                  <a:schemeClr val="bg1"/>
                </a:solidFill>
                <a:ea typeface="標楷體" pitchFamily="65" charset="-120"/>
              </a:rPr>
              <a:t>向內發現</a:t>
            </a:r>
            <a:endParaRPr lang="en-US" altLang="zh-TW" sz="3200" dirty="0">
              <a:solidFill>
                <a:schemeClr val="bg1"/>
              </a:solidFill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3200" dirty="0" smtClean="0">
                <a:solidFill>
                  <a:schemeClr val="bg1"/>
                </a:solidFill>
                <a:ea typeface="標楷體" pitchFamily="65" charset="-120"/>
              </a:rPr>
              <a:t>每人皆有光明本性</a:t>
            </a:r>
            <a:endParaRPr lang="en-US" altLang="zh-TW" sz="3200" dirty="0" smtClean="0">
              <a:solidFill>
                <a:schemeClr val="bg1"/>
              </a:solidFill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3200" dirty="0" smtClean="0">
                <a:solidFill>
                  <a:schemeClr val="bg1"/>
                </a:solidFill>
                <a:ea typeface="標楷體" pitchFamily="65" charset="-120"/>
              </a:rPr>
              <a:t>平衡本有的價值</a:t>
            </a:r>
            <a:endParaRPr lang="en-US" altLang="zh-TW" sz="3200" dirty="0" smtClean="0">
              <a:solidFill>
                <a:schemeClr val="bg1"/>
              </a:solidFill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3200" dirty="0" smtClean="0">
                <a:solidFill>
                  <a:schemeClr val="bg1"/>
                </a:solidFill>
                <a:ea typeface="標楷體" pitchFamily="65" charset="-120"/>
              </a:rPr>
              <a:t>現在進行式 </a:t>
            </a:r>
            <a:endParaRPr lang="en-US" altLang="zh-TW" sz="3200" dirty="0" smtClean="0">
              <a:solidFill>
                <a:schemeClr val="bg1"/>
              </a:solidFill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3200" dirty="0" smtClean="0">
                <a:solidFill>
                  <a:schemeClr val="bg1"/>
                </a:solidFill>
                <a:ea typeface="標楷體" pitchFamily="65" charset="-120"/>
              </a:rPr>
              <a:t>非思維</a:t>
            </a:r>
            <a:endParaRPr lang="en-US" altLang="zh-TW" sz="3200" dirty="0" smtClean="0">
              <a:solidFill>
                <a:schemeClr val="bg1"/>
              </a:solidFill>
              <a:ea typeface="標楷體" pitchFamily="65" charset="-120"/>
            </a:endParaRPr>
          </a:p>
          <a:p>
            <a:pPr algn="ctr">
              <a:defRPr/>
            </a:pPr>
            <a:r>
              <a:rPr lang="en-US" altLang="ja-JP" sz="3200" dirty="0" smtClean="0">
                <a:solidFill>
                  <a:schemeClr val="bg1"/>
                </a:solidFill>
                <a:ea typeface="標楷體" pitchFamily="65" charset="-120"/>
              </a:rPr>
              <a:t>PQ</a:t>
            </a:r>
            <a:r>
              <a:rPr lang="zh-TW" altLang="en-US" sz="2400" dirty="0" smtClean="0">
                <a:solidFill>
                  <a:schemeClr val="bg1"/>
                </a:solidFill>
                <a:ea typeface="標楷體" pitchFamily="65" charset="-120"/>
              </a:rPr>
              <a:t>（</a:t>
            </a:r>
            <a:r>
              <a:rPr lang="en-US" altLang="zh-TW" sz="2400" dirty="0" smtClean="0">
                <a:solidFill>
                  <a:schemeClr val="bg1"/>
                </a:solidFill>
                <a:ea typeface="標楷體" pitchFamily="65" charset="-120"/>
              </a:rPr>
              <a:t>Presence Quotient</a:t>
            </a:r>
            <a:r>
              <a:rPr lang="zh-TW" altLang="en-US" sz="2400" dirty="0" smtClean="0">
                <a:solidFill>
                  <a:schemeClr val="bg1"/>
                </a:solidFill>
                <a:ea typeface="標楷體" pitchFamily="65" charset="-120"/>
              </a:rPr>
              <a:t>）</a:t>
            </a:r>
            <a:endParaRPr lang="en-US" altLang="zh-TW" sz="2400" dirty="0" smtClean="0">
              <a:solidFill>
                <a:schemeClr val="bg1"/>
              </a:solidFill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3200" dirty="0" smtClean="0">
                <a:solidFill>
                  <a:schemeClr val="bg1"/>
                </a:solidFill>
                <a:ea typeface="標楷體" pitchFamily="65" charset="-120"/>
              </a:rPr>
              <a:t>覺察</a:t>
            </a:r>
            <a:endParaRPr lang="en-US" altLang="zh-TW" sz="3200" dirty="0">
              <a:solidFill>
                <a:schemeClr val="bg1"/>
              </a:solidFill>
              <a:ea typeface="標楷體" pitchFamily="65" charset="-120"/>
            </a:endParaRPr>
          </a:p>
          <a:p>
            <a:pPr algn="ctr">
              <a:defRPr/>
            </a:pPr>
            <a:endParaRPr lang="ja-JP" altLang="en-US" sz="3200" dirty="0">
              <a:solidFill>
                <a:schemeClr val="bg1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469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A2F4-E550-4D25-BBC9-90F47D5258B8}" type="slidenum">
              <a:rPr lang="zh-TW" altLang="en-US" smtClean="0"/>
              <a:pPr/>
              <a:t>34</a:t>
            </a:fld>
            <a:endParaRPr lang="zh-TW" altLang="en-US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506301369"/>
              </p:ext>
            </p:extLst>
          </p:nvPr>
        </p:nvGraphicFramePr>
        <p:xfrm>
          <a:off x="0" y="0"/>
          <a:ext cx="7380312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716016" y="685304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6</a:t>
            </a:r>
            <a:r>
              <a:rPr lang="zh-TW" altLang="en-US" sz="3200" dirty="0" smtClean="0"/>
              <a:t>年國教 </a:t>
            </a:r>
            <a:r>
              <a:rPr lang="en-US" altLang="zh-TW" sz="3200" dirty="0" smtClean="0"/>
              <a:t>9</a:t>
            </a:r>
            <a:r>
              <a:rPr lang="zh-TW" altLang="en-US" sz="3200" dirty="0" smtClean="0"/>
              <a:t>年國教</a:t>
            </a:r>
            <a:endParaRPr lang="zh-TW" altLang="en-US" sz="3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148064" y="1772816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12</a:t>
            </a:r>
            <a:r>
              <a:rPr lang="zh-TW" altLang="en-US" sz="3200" dirty="0" smtClean="0"/>
              <a:t>年國教</a:t>
            </a:r>
            <a:endParaRPr lang="zh-TW" altLang="en-US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012160" y="3716174"/>
            <a:ext cx="3528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/>
              <a:t>PQ</a:t>
            </a:r>
            <a:r>
              <a:rPr lang="zh-TW" altLang="en-US" sz="2400" b="1" dirty="0"/>
              <a:t>（</a:t>
            </a:r>
            <a:r>
              <a:rPr lang="en-US" altLang="zh-TW" sz="2000" b="1" dirty="0" smtClean="0"/>
              <a:t>Presence Quotient</a:t>
            </a:r>
            <a:r>
              <a:rPr lang="zh-TW" altLang="en-US" sz="2400" b="1" dirty="0" smtClean="0"/>
              <a:t>）</a:t>
            </a:r>
            <a:endParaRPr lang="en-US" altLang="zh-TW" sz="2400" b="1" dirty="0" smtClean="0"/>
          </a:p>
          <a:p>
            <a:r>
              <a:rPr lang="zh-TW" altLang="en-US" sz="2800" b="1" dirty="0" smtClean="0"/>
              <a:t>正念（</a:t>
            </a:r>
            <a:r>
              <a:rPr lang="en-US" altLang="zh-TW" sz="2000" b="1" dirty="0" smtClean="0"/>
              <a:t>Mindfulness</a:t>
            </a:r>
            <a:r>
              <a:rPr lang="zh-TW" altLang="en-US" sz="2800" b="1" dirty="0" smtClean="0"/>
              <a:t>）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覺察當下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76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35696" y="226555"/>
            <a:ext cx="60067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/>
              <a:t>人生觀的</a:t>
            </a:r>
            <a:r>
              <a:rPr lang="zh-TW" altLang="en-US" sz="4400" b="1" dirty="0" smtClean="0"/>
              <a:t>翻轉 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正面與全面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80903"/>
            <a:ext cx="4823835" cy="482383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43508" y="5343713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hlinkClick r:id="rId3" action="ppaction://hlinkfile"/>
              </a:rPr>
              <a:t>正面激勵</a:t>
            </a:r>
            <a:r>
              <a:rPr lang="zh-TW" altLang="en-US" sz="2400" dirty="0" smtClean="0"/>
              <a:t>與</a:t>
            </a:r>
            <a:r>
              <a:rPr lang="zh-TW" altLang="en-US" sz="2400" dirty="0" smtClean="0">
                <a:hlinkClick r:id="rId4" action="ppaction://hlinkfile"/>
              </a:rPr>
              <a:t>正念覺察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8812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55576" y="620688"/>
            <a:ext cx="7488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教育要進步不是制度的改變</a:t>
            </a:r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而是人心的轉化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67544" y="2708920"/>
            <a:ext cx="83529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翻轉教育要從內心開始當下開始</a:t>
            </a:r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超越宗教的心靈科學「正念覺察」會下一波的教改浪潮</a:t>
            </a:r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995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619672" y="548680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/>
              <a:t>正念覺察心靈教改五部曲</a:t>
            </a:r>
            <a:endParaRPr lang="zh-TW" altLang="en-US" sz="4000" b="1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761501454"/>
              </p:ext>
            </p:extLst>
          </p:nvPr>
        </p:nvGraphicFramePr>
        <p:xfrm>
          <a:off x="1475656" y="1256566"/>
          <a:ext cx="6096000" cy="4908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883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979712" y="2326814"/>
            <a:ext cx="66247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從自己開始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149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32" y="0"/>
            <a:ext cx="4211960" cy="2378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032" y="0"/>
            <a:ext cx="4181128" cy="236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60" y="4479727"/>
            <a:ext cx="4181128" cy="236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" y="4479727"/>
            <a:ext cx="4181128" cy="236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字方塊 6"/>
          <p:cNvSpPr txBox="1"/>
          <p:nvPr/>
        </p:nvSpPr>
        <p:spPr>
          <a:xfrm>
            <a:off x="-194270" y="3279398"/>
            <a:ext cx="9604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/>
              <a:t>自己是自己的最好的</a:t>
            </a:r>
            <a:endParaRPr lang="en-US" altLang="zh-TW" sz="3600" b="1" dirty="0" smtClean="0"/>
          </a:p>
          <a:p>
            <a:pPr algn="ctr"/>
            <a:r>
              <a:rPr lang="zh-TW" altLang="en-US" sz="3600" b="1" dirty="0" smtClean="0"/>
              <a:t>教主 老師 醫生 朋友 情人 粉絲  </a:t>
            </a:r>
            <a:endParaRPr lang="zh-TW" altLang="en-US" sz="36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827584" y="2517398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/>
              <a:t>沉澱  靜心 轉化 靈感  自我陪伴  </a:t>
            </a:r>
            <a:endParaRPr lang="zh-TW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8842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540162885"/>
              </p:ext>
            </p:extLst>
          </p:nvPr>
        </p:nvGraphicFramePr>
        <p:xfrm>
          <a:off x="539552" y="908720"/>
          <a:ext cx="860444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331640" y="260648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嚴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427984" y="260648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真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308304" y="260648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好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466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167338" y="262877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/>
              <a:t>練習正念後的改變</a:t>
            </a:r>
            <a:endParaRPr lang="zh-TW" altLang="en-US" sz="4400" b="1" dirty="0"/>
          </a:p>
        </p:txBody>
      </p:sp>
      <p:sp>
        <p:nvSpPr>
          <p:cNvPr id="3" name="文字方塊 2"/>
          <p:cNvSpPr txBox="1"/>
          <p:nvPr/>
        </p:nvSpPr>
        <p:spPr>
          <a:xfrm>
            <a:off x="827584" y="4356393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比較敢和別人不同 有被討厭的勇氣</a:t>
            </a:r>
            <a:endParaRPr lang="zh-TW" altLang="en-US" sz="3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827584" y="1620089"/>
            <a:ext cx="7228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缺點沒有減少但減少了自責和完美主義</a:t>
            </a:r>
            <a:endParaRPr lang="zh-TW" altLang="en-US" sz="32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855008" y="3276273"/>
            <a:ext cx="6885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比較不想靠外在，想靠內在和當下</a:t>
            </a:r>
            <a:endParaRPr lang="zh-TW" altLang="en-US" sz="3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844294" y="2772217"/>
            <a:ext cx="6680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比較不那麼想開悟 到淨土天國</a:t>
            </a:r>
            <a:endParaRPr lang="zh-TW" altLang="en-US" sz="32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827584" y="3789040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比較敢講對不起我愛你 抱人</a:t>
            </a:r>
            <a:endParaRPr lang="zh-TW" altLang="en-US" sz="32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827584" y="2196153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比較沒那麼多框架執著</a:t>
            </a:r>
            <a:endParaRPr lang="zh-TW" altLang="en-US" sz="32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827584" y="5424332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比較放鬆和快樂</a:t>
            </a:r>
            <a:endParaRPr lang="zh-TW" altLang="en-US" sz="32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827584" y="1030088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比較不要臉 不怕死 三八 </a:t>
            </a:r>
            <a:endParaRPr lang="zh-TW" altLang="en-US" sz="32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827584" y="4869160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勇敢質疑各種權威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8150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79712" y="2326814"/>
            <a:ext cx="66247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從班級實驗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1780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全班都零分.jpg"/>
          <p:cNvPicPr>
            <a:picLocks noChangeAspect="1"/>
          </p:cNvPicPr>
          <p:nvPr/>
        </p:nvPicPr>
        <p:blipFill>
          <a:blip r:embed="rId2" cstate="print"/>
          <a:srcRect b="11151"/>
          <a:stretch>
            <a:fillRect/>
          </a:stretch>
        </p:blipFill>
        <p:spPr>
          <a:xfrm>
            <a:off x="539552" y="764704"/>
            <a:ext cx="4248471" cy="5157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文字方塊 2"/>
          <p:cNvSpPr txBox="1"/>
          <p:nvPr/>
        </p:nvSpPr>
        <p:spPr>
          <a:xfrm>
            <a:off x="5220072" y="1340768"/>
            <a:ext cx="3635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教學生思想歸零   找回本有的價值</a:t>
            </a:r>
            <a:endParaRPr lang="zh-TW" altLang="en-US" sz="3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5508104" y="2708920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/>
            <a:r>
              <a:rPr lang="zh-TW" altLang="en-US" sz="3200" dirty="0" smtClean="0"/>
              <a:t>跳出分數的框架  </a:t>
            </a:r>
            <a:endParaRPr lang="en-US" altLang="zh-TW" sz="3200" dirty="0" smtClean="0"/>
          </a:p>
          <a:p>
            <a:pPr marL="365125" indent="-365125"/>
            <a:r>
              <a:rPr lang="zh-TW" altLang="en-US" sz="3200" dirty="0" smtClean="0"/>
              <a:t>覺察當下的力量</a:t>
            </a:r>
            <a:endParaRPr lang="zh-TW" altLang="en-US" sz="3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4860032" y="476672"/>
            <a:ext cx="363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/>
              <a:t>全班都零分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6669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老師的缺點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3024336" cy="5952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文字方塊 2"/>
          <p:cNvSpPr txBox="1"/>
          <p:nvPr/>
        </p:nvSpPr>
        <p:spPr>
          <a:xfrm>
            <a:off x="3707904" y="302359"/>
            <a:ext cx="561662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/>
              <a:t>這一節學生講老師的缺點</a:t>
            </a:r>
            <a:endParaRPr lang="en-US" altLang="zh-TW" sz="3600" b="1" dirty="0" smtClean="0"/>
          </a:p>
          <a:p>
            <a:endParaRPr lang="en-US" altLang="zh-TW" sz="3200" dirty="0" smtClean="0"/>
          </a:p>
          <a:p>
            <a:r>
              <a:rPr lang="zh-TW" altLang="en-US" sz="3200" dirty="0" smtClean="0"/>
              <a:t>吾愛吾師  吾更愛真理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r>
              <a:rPr lang="zh-TW" altLang="en-US" sz="3200" dirty="0" smtClean="0"/>
              <a:t>老師不可能永遠是對的</a:t>
            </a:r>
            <a:endParaRPr lang="en-US" altLang="zh-TW" sz="3200" dirty="0" smtClean="0"/>
          </a:p>
          <a:p>
            <a:r>
              <a:rPr lang="zh-TW" altLang="en-US" sz="3200" dirty="0" smtClean="0"/>
              <a:t>師生角色互換 溝通雙贏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r>
              <a:rPr lang="zh-TW" altLang="en-US" sz="3200" dirty="0" smtClean="0"/>
              <a:t>學習面對自己的缺點</a:t>
            </a:r>
            <a:endParaRPr lang="en-US" altLang="zh-TW" sz="3200" dirty="0" smtClean="0"/>
          </a:p>
          <a:p>
            <a:r>
              <a:rPr lang="zh-TW" altLang="en-US" sz="3200" dirty="0" smtClean="0"/>
              <a:t>在挫折中覺察轉念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en-US" sz="3200" dirty="0" smtClean="0"/>
              <a:t>最高的教師專業成長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1675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_5917.jpg"/>
          <p:cNvPicPr>
            <a:picLocks noChangeAspect="1"/>
          </p:cNvPicPr>
          <p:nvPr/>
        </p:nvPicPr>
        <p:blipFill>
          <a:blip r:embed="rId2" cstate="print"/>
          <a:srcRect r="34250"/>
          <a:stretch>
            <a:fillRect/>
          </a:stretch>
        </p:blipFill>
        <p:spPr>
          <a:xfrm>
            <a:off x="323528" y="1268760"/>
            <a:ext cx="5616624" cy="51411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文字方塊 2"/>
          <p:cNvSpPr txBox="1"/>
          <p:nvPr/>
        </p:nvSpPr>
        <p:spPr>
          <a:xfrm>
            <a:off x="1763688" y="26064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/>
              <a:t>這堂課教學生打電動</a:t>
            </a:r>
            <a:endParaRPr lang="zh-TW" altLang="en-US" sz="3600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5508104" y="2060848"/>
            <a:ext cx="3635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用覺察面對誘惑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r>
              <a:rPr lang="zh-TW" altLang="en-US" sz="3200" dirty="0" smtClean="0"/>
              <a:t>保持清醒適時抽離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en-US" sz="3200" dirty="0" smtClean="0"/>
              <a:t>有玩到有學到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9900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t="12702" r="51939" b="16211"/>
          <a:stretch/>
        </p:blipFill>
        <p:spPr bwMode="auto">
          <a:xfrm>
            <a:off x="404410" y="1124744"/>
            <a:ext cx="4392488" cy="5352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9" t="35834" r="26515" b="15208"/>
          <a:stretch/>
        </p:blipFill>
        <p:spPr>
          <a:xfrm>
            <a:off x="5868144" y="2353697"/>
            <a:ext cx="2051720" cy="4051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字方塊 2"/>
          <p:cNvSpPr txBox="1"/>
          <p:nvPr/>
        </p:nvSpPr>
        <p:spPr>
          <a:xfrm>
            <a:off x="1979712" y="235546"/>
            <a:ext cx="5634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/>
              <a:t>全班都是   是長獎</a:t>
            </a:r>
            <a:endParaRPr lang="zh-TW" altLang="en-US" sz="4000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4781990" y="1426149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/>
              <a:t>珍視每一個小孩的價值</a:t>
            </a:r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736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2"/>
          <p:cNvSpPr txBox="1">
            <a:spLocks/>
          </p:cNvSpPr>
          <p:nvPr/>
        </p:nvSpPr>
        <p:spPr>
          <a:xfrm>
            <a:off x="323528" y="188640"/>
            <a:ext cx="6336704" cy="6634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</a:rPr>
              <a:t>如何練習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覺察？</a:t>
            </a:r>
            <a:endParaRPr kumimoji="0" lang="en-US" altLang="zh-TW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39544" y="912833"/>
            <a:ext cx="367240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練習法</a:t>
            </a:r>
            <a:r>
              <a:rPr kumimoji="1" 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：觀察</a:t>
            </a:r>
            <a:r>
              <a:rPr kumimoji="1" 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  <a:hlinkClick r:id="rId3" action="ppaction://hlinkfile"/>
              </a:rPr>
              <a:t>呼吸</a:t>
            </a:r>
            <a:r>
              <a:rPr kumimoji="1" 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、觀察</a:t>
            </a:r>
            <a:r>
              <a:rPr kumimoji="1" 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  <a:hlinkClick r:id="rId4" action="ppaction://hlinkfile"/>
              </a:rPr>
              <a:t>覺受</a:t>
            </a:r>
            <a:r>
              <a:rPr kumimoji="1" lang="zh-TW" altLang="en-US" sz="2400" dirty="0" smtClean="0">
                <a:latin typeface="Calibri" pitchFamily="34" charset="0"/>
                <a:ea typeface="新細明體" pitchFamily="18" charset="-120"/>
                <a:cs typeface="Times New Roman" pitchFamily="18" charset="0"/>
                <a:hlinkClick r:id="rId5" action="ppaction://hlinkfile"/>
              </a:rPr>
              <a:t>拉氣</a:t>
            </a:r>
            <a:r>
              <a:rPr kumimoji="1" 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、觀察</a:t>
            </a:r>
            <a:r>
              <a:rPr kumimoji="1" 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  <a:hlinkClick r:id="rId6" action="ppaction://hlinkfile"/>
              </a:rPr>
              <a:t>心念</a:t>
            </a:r>
            <a:r>
              <a:rPr kumimoji="1" 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、聆聽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聲音</a:t>
            </a:r>
            <a:r>
              <a:rPr kumimoji="1" lang="zh-TW" altLang="en-US" sz="2400" dirty="0" smtClean="0">
                <a:latin typeface="Calibri" pitchFamily="34" charset="0"/>
                <a:ea typeface="新細明體" pitchFamily="18" charset="-120"/>
                <a:cs typeface="Times New Roman" pitchFamily="18" charset="0"/>
              </a:rPr>
              <a:t>、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  <a:hlinkClick r:id="rId7" action="ppaction://hlinkfile"/>
              </a:rPr>
              <a:t>身體打直</a:t>
            </a: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新細明體" pitchFamily="18" charset="-12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1" lang="zh-TW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從生活中</a:t>
            </a:r>
            <a:r>
              <a:rPr kumimoji="1" 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：</a:t>
            </a:r>
            <a:r>
              <a:rPr kumimoji="1" lang="zh-TW" altLang="en-US" sz="2400" dirty="0" smtClean="0">
                <a:latin typeface="Calibri" pitchFamily="34" charset="0"/>
                <a:ea typeface="新細明體" pitchFamily="18" charset="-120"/>
                <a:cs typeface="Times New Roman" pitchFamily="18" charset="0"/>
                <a:hlinkClick r:id="rId8" action="ppaction://hlinkfile"/>
              </a:rPr>
              <a:t>飲食</a:t>
            </a:r>
            <a:r>
              <a:rPr kumimoji="1" 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、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護眼操、</a:t>
            </a:r>
            <a:r>
              <a:rPr kumimoji="1" 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  <a:hlinkClick r:id="rId9" action="ppaction://hlinkfile"/>
              </a:rPr>
              <a:t>走路</a:t>
            </a:r>
            <a:r>
              <a:rPr kumimoji="1" 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、上課前、回家做功課前、朝會排隊時</a:t>
            </a: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400" dirty="0" smtClean="0">
              <a:latin typeface="Calibri" pitchFamily="34" charset="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內容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：</a:t>
            </a: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  <a:hlinkClick r:id="rId10" action="ppaction://hlinkfile"/>
              </a:rPr>
              <a:t>IQ</a:t>
            </a: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  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  <a:hlinkClick r:id="rId11" action="ppaction://hlinkfile"/>
              </a:rPr>
              <a:t>考</a:t>
            </a:r>
            <a:r>
              <a:rPr kumimoji="1" lang="en-US" altLang="zh-TW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  </a:t>
            </a:r>
            <a:r>
              <a:rPr kumimoji="1" lang="en-US" altLang="zh-TW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  <a:hlinkClick r:id="rId12" action="ppaction://hlinkfile"/>
              </a:rPr>
              <a:t>EQ </a:t>
            </a:r>
            <a:r>
              <a:rPr kumimoji="1" lang="en-US" altLang="zh-TW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kumimoji="1" lang="en-US" altLang="zh-TW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  <a:hlinkClick r:id="rId13" action="ppaction://hlinkfile"/>
              </a:rPr>
              <a:t>MQ</a:t>
            </a:r>
            <a:r>
              <a:rPr kumimoji="1" lang="en-US" altLang="zh-TW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  </a:t>
            </a:r>
            <a:r>
              <a:rPr kumimoji="1" lang="en-US" altLang="zh-TW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  <a:hlinkClick r:id="rId14" action="ppaction://hlinkfile"/>
              </a:rPr>
              <a:t>AQ</a:t>
            </a:r>
            <a:endParaRPr kumimoji="1" lang="zh-TW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5" name="圖片 4" descr="DSC_0281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83568" y="1124744"/>
            <a:ext cx="4045749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755576" y="4365104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從事件中</a:t>
            </a:r>
            <a:r>
              <a:rPr kumimoji="1" lang="zh-TW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：</a:t>
            </a:r>
            <a:r>
              <a:rPr kumimoji="1" lang="zh-TW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  <a:hlinkClick r:id="rId16" action="ppaction://hlinkfile"/>
              </a:rPr>
              <a:t>衝突事件</a:t>
            </a:r>
            <a:r>
              <a:rPr kumimoji="1" lang="zh-TW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、犯錯事件</a:t>
            </a: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新細明體" pitchFamily="18" charset="-12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教學主題</a:t>
            </a:r>
            <a:r>
              <a:rPr kumimoji="1" lang="zh-TW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：</a:t>
            </a:r>
            <a:r>
              <a:rPr kumimoji="1" lang="zh-TW" altLang="en-US" sz="2400" dirty="0" smtClean="0">
                <a:latin typeface="Calibri" pitchFamily="34" charset="0"/>
                <a:ea typeface="新細明體" pitchFamily="18" charset="-120"/>
                <a:cs typeface="Times New Roman" pitchFamily="18" charset="0"/>
                <a:hlinkClick r:id="rId17" action="ppaction://hlinkfile"/>
              </a:rPr>
              <a:t>情緒自主</a:t>
            </a:r>
            <a:r>
              <a:rPr kumimoji="1" lang="zh-TW" altLang="en-US" sz="2400" dirty="0" smtClean="0">
                <a:latin typeface="Calibri" pitchFamily="34" charset="0"/>
                <a:ea typeface="新細明體" pitchFamily="18" charset="-120"/>
                <a:cs typeface="Times New Roman" pitchFamily="18" charset="0"/>
              </a:rPr>
              <a:t>、</a:t>
            </a:r>
            <a:r>
              <a:rPr kumimoji="1" lang="zh-TW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  <a:hlinkClick r:id="rId18" action="ppaction://hlinkfile"/>
              </a:rPr>
              <a:t>突破</a:t>
            </a: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  </a:t>
            </a:r>
            <a:r>
              <a:rPr kumimoji="1" lang="zh-TW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  <a:hlinkClick r:id="rId19" action="ppaction://hlinkfile"/>
              </a:rPr>
              <a:t>框框</a:t>
            </a:r>
            <a:r>
              <a:rPr kumimoji="1" lang="zh-TW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、</a:t>
            </a:r>
            <a:r>
              <a:rPr kumimoji="1" lang="zh-TW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  <a:hlinkClick r:id="rId20" action="ppaction://hlinkfile"/>
              </a:rPr>
              <a:t>拖延挑戰</a:t>
            </a:r>
            <a:r>
              <a:rPr kumimoji="1" lang="zh-TW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、</a:t>
            </a:r>
            <a:r>
              <a:rPr kumimoji="1" lang="zh-TW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  <a:hlinkClick r:id="rId21" action="ppaction://hlinkfile"/>
              </a:rPr>
              <a:t>甜甜圈</a:t>
            </a:r>
            <a:r>
              <a:rPr kumimoji="1" lang="zh-TW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、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  <a:hlinkClick r:id="rId22" action="ppaction://hlinkfile"/>
              </a:rPr>
              <a:t>克服</a:t>
            </a:r>
            <a:r>
              <a:rPr kumimoji="1" lang="zh-TW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  <a:hlinkClick r:id="rId22" action="ppaction://hlinkfile"/>
              </a:rPr>
              <a:t>枯躁體驗</a:t>
            </a:r>
            <a:endParaRPr kumimoji="1" lang="en-US" altLang="zh-TW" sz="2400" dirty="0" smtClean="0">
              <a:latin typeface="Calibri" pitchFamily="34" charset="0"/>
              <a:ea typeface="新細明體" pitchFamily="18" charset="-12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 dirty="0" smtClean="0">
                <a:solidFill>
                  <a:srgbClr val="FF0000"/>
                </a:solidFill>
                <a:latin typeface="Calibri" pitchFamily="34" charset="0"/>
                <a:ea typeface="新細明體" pitchFamily="18" charset="-120"/>
                <a:cs typeface="Times New Roman" pitchFamily="18" charset="0"/>
              </a:rPr>
              <a:t>其他</a:t>
            </a:r>
            <a:r>
              <a:rPr kumimoji="1" lang="zh-TW" altLang="en-US" sz="2400" dirty="0" smtClean="0">
                <a:latin typeface="Calibri" pitchFamily="34" charset="0"/>
                <a:ea typeface="新細明體" pitchFamily="18" charset="-120"/>
                <a:cs typeface="Times New Roman" pitchFamily="18" charset="0"/>
              </a:rPr>
              <a:t>：</a:t>
            </a:r>
            <a:r>
              <a:rPr kumimoji="1" lang="zh-TW" altLang="en-US" sz="2400" dirty="0" smtClean="0">
                <a:latin typeface="Calibri" pitchFamily="34" charset="0"/>
                <a:ea typeface="新細明體" pitchFamily="18" charset="-120"/>
                <a:cs typeface="Times New Roman" pitchFamily="18" charset="0"/>
                <a:hlinkClick r:id="rId23" action="ppaction://hlinkfile"/>
              </a:rPr>
              <a:t>自主</a:t>
            </a:r>
            <a:r>
              <a:rPr kumimoji="1" lang="zh-TW" altLang="en-US" sz="2400" dirty="0" smtClean="0">
                <a:latin typeface="Calibri" pitchFamily="34" charset="0"/>
                <a:ea typeface="新細明體" pitchFamily="18" charset="-120"/>
                <a:cs typeface="Times New Roman" pitchFamily="18" charset="0"/>
              </a:rPr>
              <a:t>、</a:t>
            </a:r>
            <a:r>
              <a:rPr kumimoji="1" lang="zh-TW" altLang="en-US" sz="2400" dirty="0" smtClean="0">
                <a:latin typeface="Calibri" pitchFamily="34" charset="0"/>
                <a:ea typeface="新細明體" pitchFamily="18" charset="-120"/>
                <a:cs typeface="Times New Roman" pitchFamily="18" charset="0"/>
                <a:hlinkClick r:id="rId24" action="ppaction://hlinkfile"/>
              </a:rPr>
              <a:t>分享</a:t>
            </a:r>
            <a:r>
              <a:rPr kumimoji="1" lang="zh-TW" altLang="en-US" sz="2400" dirty="0" smtClean="0">
                <a:latin typeface="Calibri" pitchFamily="34" charset="0"/>
                <a:ea typeface="新細明體" pitchFamily="18" charset="-120"/>
                <a:cs typeface="Times New Roman" pitchFamily="18" charset="0"/>
              </a:rPr>
              <a:t>、</a:t>
            </a:r>
            <a:r>
              <a:rPr kumimoji="1" lang="zh-TW" altLang="en-US" sz="2400" dirty="0" smtClean="0">
                <a:latin typeface="Calibri" pitchFamily="34" charset="0"/>
                <a:ea typeface="新細明體" pitchFamily="18" charset="-120"/>
                <a:cs typeface="Times New Roman" pitchFamily="18" charset="0"/>
                <a:hlinkClick r:id="rId25" action="ppaction://hlinkfile"/>
              </a:rPr>
              <a:t>真心話</a:t>
            </a:r>
            <a:r>
              <a:rPr kumimoji="1" lang="zh-TW" altLang="en-US" sz="2400" dirty="0" smtClean="0">
                <a:latin typeface="Calibri" pitchFamily="34" charset="0"/>
                <a:ea typeface="新細明體" pitchFamily="18" charset="-120"/>
                <a:cs typeface="Times New Roman" pitchFamily="18" charset="0"/>
              </a:rPr>
              <a:t>、</a:t>
            </a:r>
            <a:r>
              <a:rPr kumimoji="1" lang="zh-TW" altLang="en-US" sz="2400" dirty="0" smtClean="0">
                <a:latin typeface="Calibri" pitchFamily="34" charset="0"/>
                <a:ea typeface="新細明體" pitchFamily="18" charset="-120"/>
                <a:cs typeface="Times New Roman" pitchFamily="18" charset="0"/>
                <a:hlinkClick r:id="rId26" action="ppaction://hlinkfile"/>
              </a:rPr>
              <a:t>教師 節</a:t>
            </a:r>
            <a:r>
              <a:rPr kumimoji="1" lang="zh-TW" altLang="en-US" sz="2400" dirty="0" smtClean="0">
                <a:latin typeface="Calibri" pitchFamily="34" charset="0"/>
                <a:ea typeface="新細明體" pitchFamily="18" charset="-120"/>
                <a:cs typeface="Times New Roman" pitchFamily="18" charset="0"/>
              </a:rPr>
              <a:t>  </a:t>
            </a:r>
            <a:r>
              <a:rPr kumimoji="1" lang="zh-TW" altLang="en-US" sz="2400" dirty="0" smtClean="0">
                <a:latin typeface="Calibri" pitchFamily="34" charset="0"/>
                <a:ea typeface="新細明體" pitchFamily="18" charset="-120"/>
                <a:cs typeface="Times New Roman" pitchFamily="18" charset="0"/>
                <a:hlinkClick r:id="rId27" action="ppaction://hlinkfile"/>
              </a:rPr>
              <a:t>創意</a:t>
            </a:r>
            <a:r>
              <a:rPr kumimoji="1" lang="zh-TW" altLang="en-US" sz="2400" dirty="0" smtClean="0">
                <a:latin typeface="Calibri" pitchFamily="34" charset="0"/>
                <a:ea typeface="新細明體" pitchFamily="18" charset="-120"/>
                <a:cs typeface="Times New Roman" pitchFamily="18" charset="0"/>
              </a:rPr>
              <a:t>、</a:t>
            </a:r>
            <a:r>
              <a:rPr kumimoji="1" lang="zh-TW" altLang="en-US" sz="2400" dirty="0" smtClean="0">
                <a:latin typeface="Calibri" pitchFamily="34" charset="0"/>
                <a:ea typeface="新細明體" pitchFamily="18" charset="-120"/>
                <a:cs typeface="Times New Roman" pitchFamily="18" charset="0"/>
                <a:hlinkClick r:id="rId28" action="ppaction://hlinkfile"/>
              </a:rPr>
              <a:t>計數器</a:t>
            </a:r>
            <a:r>
              <a:rPr kumimoji="1" lang="zh-TW" altLang="en-US" sz="2400" dirty="0" smtClean="0">
                <a:latin typeface="Calibri" pitchFamily="34" charset="0"/>
                <a:ea typeface="新細明體" pitchFamily="18" charset="-120"/>
                <a:cs typeface="Times New Roman" pitchFamily="18" charset="0"/>
              </a:rPr>
              <a:t>  </a:t>
            </a:r>
            <a:r>
              <a:rPr kumimoji="1" lang="en-US" altLang="zh-TW" sz="2400" dirty="0" smtClean="0">
                <a:latin typeface="Calibri" pitchFamily="34" charset="0"/>
                <a:ea typeface="新細明體" pitchFamily="18" charset="-120"/>
                <a:cs typeface="Times New Roman" pitchFamily="18" charset="0"/>
                <a:hlinkClick r:id="rId29"/>
              </a:rPr>
              <a:t>1</a:t>
            </a:r>
            <a:r>
              <a:rPr kumimoji="1" lang="zh-TW" altLang="en-US" sz="2400" dirty="0" smtClean="0">
                <a:latin typeface="Calibri" pitchFamily="34" charset="0"/>
                <a:ea typeface="新細明體" pitchFamily="18" charset="-120"/>
                <a:cs typeface="Times New Roman" pitchFamily="18" charset="0"/>
              </a:rPr>
              <a:t>、</a:t>
            </a:r>
            <a:r>
              <a:rPr kumimoji="1" lang="zh-TW" altLang="en-US" sz="2400" dirty="0">
                <a:latin typeface="Calibri" pitchFamily="34" charset="0"/>
                <a:ea typeface="新細明體" pitchFamily="18" charset="-120"/>
                <a:cs typeface="Times New Roman" pitchFamily="18" charset="0"/>
              </a:rPr>
              <a:t>腦波儀、生理回饋</a:t>
            </a:r>
            <a:r>
              <a:rPr kumimoji="1" lang="zh-TW" altLang="en-US" sz="2400" dirty="0" smtClean="0">
                <a:latin typeface="Calibri" pitchFamily="34" charset="0"/>
                <a:ea typeface="新細明體" pitchFamily="18" charset="-120"/>
                <a:cs typeface="Times New Roman" pitchFamily="18" charset="0"/>
              </a:rPr>
              <a:t>儀、</a:t>
            </a:r>
            <a:r>
              <a:rPr kumimoji="1" lang="zh-TW" altLang="en-US" sz="2400" dirty="0" smtClean="0">
                <a:latin typeface="Calibri" pitchFamily="34" charset="0"/>
                <a:ea typeface="新細明體" pitchFamily="18" charset="-120"/>
                <a:cs typeface="Times New Roman" pitchFamily="18" charset="0"/>
                <a:hlinkClick r:id="rId30" action="ppaction://hlinkfile"/>
              </a:rPr>
              <a:t>紀錄片</a:t>
            </a:r>
            <a:endParaRPr kumimoji="1" lang="zh-TW" altLang="en-US" sz="2400" dirty="0">
              <a:latin typeface="Calibri" pitchFamily="34" charset="0"/>
              <a:ea typeface="新細明體" pitchFamily="18" charset="-12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zh-TW" sz="2400" dirty="0" smtClean="0">
              <a:latin typeface="Calibri" pitchFamily="34" charset="0"/>
              <a:ea typeface="新細明體" pitchFamily="18" charset="-12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新細明體" pitchFamily="18" charset="-12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513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979712" y="2326814"/>
            <a:ext cx="66247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從分享擴散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6622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93" y="116632"/>
            <a:ext cx="3713421" cy="208823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87" y="2264654"/>
            <a:ext cx="3723827" cy="21004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317" y="116633"/>
            <a:ext cx="3338066" cy="208823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84"/>
          <a:stretch/>
        </p:blipFill>
        <p:spPr>
          <a:xfrm>
            <a:off x="4705456" y="2295511"/>
            <a:ext cx="3307788" cy="209360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" t="19556" r="35050" b="25605"/>
          <a:stretch/>
        </p:blipFill>
        <p:spPr bwMode="auto">
          <a:xfrm>
            <a:off x="837789" y="4514125"/>
            <a:ext cx="3749525" cy="209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19959" r="39810" b="24395"/>
          <a:stretch/>
        </p:blipFill>
        <p:spPr bwMode="auto">
          <a:xfrm>
            <a:off x="4705456" y="4514125"/>
            <a:ext cx="3354592" cy="20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46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_1785.jpg"/>
          <p:cNvPicPr>
            <a:picLocks noChangeAspect="1"/>
          </p:cNvPicPr>
          <p:nvPr/>
        </p:nvPicPr>
        <p:blipFill>
          <a:blip r:embed="rId2" cstate="print"/>
          <a:srcRect b="26368"/>
          <a:stretch>
            <a:fillRect/>
          </a:stretch>
        </p:blipFill>
        <p:spPr>
          <a:xfrm>
            <a:off x="0" y="1052736"/>
            <a:ext cx="2970513" cy="3888432"/>
          </a:xfrm>
          <a:prstGeom prst="rect">
            <a:avLst/>
          </a:prstGeom>
        </p:spPr>
      </p:pic>
      <p:pic>
        <p:nvPicPr>
          <p:cNvPr id="3" name="圖片 2" descr="正念教養30招.jpg"/>
          <p:cNvPicPr>
            <a:picLocks noChangeAspect="1"/>
          </p:cNvPicPr>
          <p:nvPr/>
        </p:nvPicPr>
        <p:blipFill>
          <a:blip r:embed="rId3" cstate="print"/>
          <a:srcRect t="5172"/>
          <a:stretch>
            <a:fillRect/>
          </a:stretch>
        </p:blipFill>
        <p:spPr>
          <a:xfrm>
            <a:off x="3059832" y="1052736"/>
            <a:ext cx="3004650" cy="3960440"/>
          </a:xfrm>
          <a:prstGeom prst="rect">
            <a:avLst/>
          </a:prstGeom>
        </p:spPr>
      </p:pic>
      <p:pic>
        <p:nvPicPr>
          <p:cNvPr id="4" name="圖片 3" descr="張老師.jpg"/>
          <p:cNvPicPr>
            <a:picLocks noChangeAspect="1"/>
          </p:cNvPicPr>
          <p:nvPr/>
        </p:nvPicPr>
        <p:blipFill>
          <a:blip r:embed="rId4" cstate="print">
            <a:lum bright="30000"/>
          </a:blip>
          <a:srcRect l="3676"/>
          <a:stretch>
            <a:fillRect/>
          </a:stretch>
        </p:blipFill>
        <p:spPr>
          <a:xfrm>
            <a:off x="6120680" y="1052736"/>
            <a:ext cx="284380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6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767659" y="1124744"/>
            <a:ext cx="830708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工作壓力</a:t>
            </a:r>
            <a:endParaRPr kumimoji="1" lang="zh-TW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學生家長行政</a:t>
            </a:r>
            <a:r>
              <a:rPr kumimoji="1" lang="zh-TW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的壓力讓我很緊張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1" lang="zh-TW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艱難或繁重的工作，讓我不堪負荷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主管</a:t>
            </a:r>
            <a:r>
              <a:rPr kumimoji="1" lang="zh-TW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的管理方式，讓自己工作不愉快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3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健康問題</a:t>
            </a:r>
            <a:endParaRPr kumimoji="1" lang="zh-TW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1" lang="zh-TW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自己或家人健康不佳，心情很沈重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1" lang="zh-TW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長期照顧生病的家人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</a:t>
            </a:r>
            <a:r>
              <a:rPr kumimoji="1" lang="zh-TW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很辛苦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en-US" altLang="zh-TW" sz="3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1" lang="zh-TW" altLang="en-US" sz="3200" dirty="0" smtClean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擔心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我</a:t>
            </a:r>
            <a:r>
              <a:rPr kumimoji="1" lang="zh-TW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的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健康</a:t>
            </a:r>
            <a:r>
              <a:rPr kumimoji="1" lang="zh-TW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指數，</a:t>
            </a:r>
            <a:r>
              <a:rPr kumimoji="1" lang="zh-TW" altLang="en-US" sz="3200" dirty="0" smtClean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害怕</a:t>
            </a:r>
            <a:r>
              <a:rPr kumimoji="1" lang="zh-TW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會得家族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史</a:t>
            </a:r>
            <a:r>
              <a:rPr kumimoji="1" lang="zh-TW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疾病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zh-TW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14" name="內容版面配置區 8"/>
          <p:cNvSpPr txBox="1">
            <a:spLocks/>
          </p:cNvSpPr>
          <p:nvPr/>
        </p:nvSpPr>
        <p:spPr>
          <a:xfrm>
            <a:off x="767659" y="345272"/>
            <a:ext cx="7272808" cy="10367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這場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工作坊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也許可以改善這些問題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5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979712" y="2326814"/>
            <a:ext cx="66247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從學校改變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48342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79"/>
          <a:stretch/>
        </p:blipFill>
        <p:spPr>
          <a:xfrm>
            <a:off x="1786115" y="935965"/>
            <a:ext cx="4779681" cy="2702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字方塊 2"/>
          <p:cNvSpPr txBox="1"/>
          <p:nvPr/>
        </p:nvSpPr>
        <p:spPr>
          <a:xfrm>
            <a:off x="1619672" y="260648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/>
              <a:t>台北市和平實驗國民小學</a:t>
            </a:r>
            <a:endParaRPr lang="zh-TW" altLang="en-US" sz="4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1" t="29637" r="8411" b="24414"/>
          <a:stretch/>
        </p:blipFill>
        <p:spPr bwMode="auto">
          <a:xfrm>
            <a:off x="581909" y="3789039"/>
            <a:ext cx="7908173" cy="252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0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9" t="27218" r="13740" b="12696"/>
          <a:stretch/>
        </p:blipFill>
        <p:spPr bwMode="auto">
          <a:xfrm>
            <a:off x="755576" y="968762"/>
            <a:ext cx="6745906" cy="308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971600" y="260648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/>
              <a:t>和平實小教育理想與理論依據</a:t>
            </a:r>
            <a:endParaRPr lang="zh-TW" altLang="en-US" sz="4000" b="1" dirty="0"/>
          </a:p>
        </p:txBody>
      </p:sp>
      <p:sp>
        <p:nvSpPr>
          <p:cNvPr id="2" name="矩形 1"/>
          <p:cNvSpPr/>
          <p:nvPr/>
        </p:nvSpPr>
        <p:spPr>
          <a:xfrm>
            <a:off x="294660" y="3933056"/>
            <a:ext cx="884933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/>
              <a:t>審視全球化、科技化趨勢，提升心靈內涵</a:t>
            </a:r>
          </a:p>
          <a:p>
            <a:r>
              <a:rPr lang="zh-TW" altLang="en-US" sz="2000" dirty="0"/>
              <a:t>全球化、資訊化的浪潮，搭著資本主義列車，撞進我們的生活，也影響著</a:t>
            </a:r>
          </a:p>
          <a:p>
            <a:r>
              <a:rPr lang="zh-TW" altLang="en-US" sz="2000" dirty="0"/>
              <a:t>我們的教育。這個趨勢無法擋，卻是善加運用、提升學習效益的機會；科技是</a:t>
            </a:r>
          </a:p>
          <a:p>
            <a:r>
              <a:rPr lang="zh-TW" altLang="en-US" sz="2000" dirty="0"/>
              <a:t>為人服務的工具，在建構健全的心智能力後，學生固然能保有人的主體性，也</a:t>
            </a:r>
          </a:p>
          <a:p>
            <a:r>
              <a:rPr lang="zh-TW" altLang="en-US" sz="2000" dirty="0"/>
              <a:t>要重視人文涵養，找回心靈自由。心靈教育種類繁多，</a:t>
            </a:r>
            <a:r>
              <a:rPr lang="zh-TW" altLang="en-US" sz="2400" dirty="0">
                <a:solidFill>
                  <a:srgbClr val="FF0000"/>
                </a:solidFill>
              </a:rPr>
              <a:t>為避免心靈教育淪為</a:t>
            </a:r>
            <a:r>
              <a:rPr lang="zh-TW" altLang="en-US" sz="2400" dirty="0" smtClean="0">
                <a:solidFill>
                  <a:srgbClr val="FF0000"/>
                </a:solidFill>
              </a:rPr>
              <a:t>神祕</a:t>
            </a:r>
            <a:r>
              <a:rPr lang="zh-TW" altLang="en-US" sz="2400" dirty="0">
                <a:solidFill>
                  <a:srgbClr val="FF0000"/>
                </a:solidFill>
              </a:rPr>
              <a:t>主義、或內含宗教教義，特別以重視科學實證研究的</a:t>
            </a:r>
            <a:r>
              <a:rPr lang="zh-TW" altLang="en-US" sz="2800" b="1" dirty="0">
                <a:solidFill>
                  <a:srgbClr val="FF0000"/>
                </a:solidFill>
              </a:rPr>
              <a:t>正念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覺察（</a:t>
            </a:r>
            <a:r>
              <a:rPr lang="en-US" altLang="zh-TW" sz="2800" b="1" dirty="0">
                <a:solidFill>
                  <a:srgbClr val="FF0000"/>
                </a:solidFill>
              </a:rPr>
              <a:t>mindfulness</a:t>
            </a:r>
            <a:r>
              <a:rPr lang="zh-TW" altLang="en-US" sz="2800" b="1" dirty="0">
                <a:solidFill>
                  <a:srgbClr val="FF0000"/>
                </a:solidFill>
              </a:rPr>
              <a:t>）</a:t>
            </a:r>
            <a:r>
              <a:rPr lang="zh-TW" altLang="en-US" sz="2400" dirty="0">
                <a:solidFill>
                  <a:srgbClr val="FF0000"/>
                </a:solidFill>
              </a:rPr>
              <a:t>為基礎，進行師生心靈健康的培養，建構一個內在和平的</a:t>
            </a:r>
            <a:r>
              <a:rPr lang="zh-TW" altLang="en-US" sz="2400" dirty="0" smtClean="0">
                <a:solidFill>
                  <a:srgbClr val="FF0000"/>
                </a:solidFill>
              </a:rPr>
              <a:t>心靈</a:t>
            </a:r>
            <a:r>
              <a:rPr lang="zh-TW" altLang="en-US" sz="2400" dirty="0">
                <a:solidFill>
                  <a:srgbClr val="FF0000"/>
                </a:solidFill>
              </a:rPr>
              <a:t>，進而將此和平的力量不斷向外擴散。</a:t>
            </a:r>
          </a:p>
        </p:txBody>
      </p:sp>
    </p:spTree>
    <p:extLst>
      <p:ext uri="{BB962C8B-B14F-4D97-AF65-F5344CB8AC3E}">
        <p14:creationId xmlns:p14="http://schemas.microsoft.com/office/powerpoint/2010/main" val="180107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979712" y="2326814"/>
            <a:ext cx="66247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從政府推行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74397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教育部長.jpg"/>
          <p:cNvPicPr>
            <a:picLocks noChangeAspect="1"/>
          </p:cNvPicPr>
          <p:nvPr/>
        </p:nvPicPr>
        <p:blipFill>
          <a:blip r:embed="rId2" cstate="print">
            <a:lum bright="40000" contrast="40000"/>
          </a:blip>
          <a:stretch>
            <a:fillRect/>
          </a:stretch>
        </p:blipFill>
        <p:spPr>
          <a:xfrm>
            <a:off x="0" y="1844824"/>
            <a:ext cx="484346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 descr="吳清山司長.jpg"/>
          <p:cNvPicPr>
            <a:picLocks noChangeAspect="1"/>
          </p:cNvPicPr>
          <p:nvPr/>
        </p:nvPicPr>
        <p:blipFill>
          <a:blip r:embed="rId3" cstate="print"/>
          <a:srcRect t="17850"/>
          <a:stretch>
            <a:fillRect/>
          </a:stretch>
        </p:blipFill>
        <p:spPr>
          <a:xfrm>
            <a:off x="5004048" y="908720"/>
            <a:ext cx="3857625" cy="5633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字方塊 3"/>
          <p:cNvSpPr txBox="1"/>
          <p:nvPr/>
        </p:nvSpPr>
        <p:spPr>
          <a:xfrm>
            <a:off x="179512" y="105273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向部長解說覺察教育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247456" y="260648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向國教署長提議護心操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357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664271" y="1556792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/>
              <a:t>催生台灣第一所</a:t>
            </a:r>
            <a:endParaRPr lang="en-US" altLang="zh-TW" sz="5400" b="1" dirty="0" smtClean="0"/>
          </a:p>
          <a:p>
            <a:r>
              <a:rPr lang="zh-TW" altLang="en-US" sz="5400" b="1" dirty="0" smtClean="0"/>
              <a:t>正念覺察學校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42145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小寶寶打坐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3312368" cy="4422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文字方塊 2"/>
          <p:cNvSpPr txBox="1"/>
          <p:nvPr/>
        </p:nvSpPr>
        <p:spPr>
          <a:xfrm>
            <a:off x="4572000" y="1999248"/>
            <a:ext cx="439248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/>
              <a:t>謝謝聆聽！</a:t>
            </a:r>
            <a:endParaRPr lang="en-US" altLang="zh-TW" sz="5400" dirty="0" smtClean="0"/>
          </a:p>
          <a:p>
            <a:r>
              <a:rPr lang="en-US" altLang="zh-TW" sz="4000" dirty="0" smtClean="0"/>
              <a:t>FB</a:t>
            </a:r>
            <a:r>
              <a:rPr lang="zh-TW" altLang="en-US" sz="4000" dirty="0" smtClean="0"/>
              <a:t>社團</a:t>
            </a:r>
            <a:r>
              <a:rPr lang="en-US" altLang="zh-TW" sz="4000" dirty="0" smtClean="0"/>
              <a:t>:PQ</a:t>
            </a:r>
            <a:r>
              <a:rPr lang="zh-TW" altLang="en-US" sz="4000" dirty="0" smtClean="0"/>
              <a:t>覺察趣</a:t>
            </a:r>
            <a:endParaRPr lang="en-US" altLang="zh-TW" sz="4000" dirty="0" smtClean="0"/>
          </a:p>
          <a:p>
            <a:r>
              <a:rPr lang="zh-TW" altLang="en-US" sz="4000" smtClean="0"/>
              <a:t>歡迎提供新點子</a:t>
            </a:r>
            <a:endParaRPr lang="zh-TW" altLang="en-US" sz="5400" dirty="0"/>
          </a:p>
        </p:txBody>
      </p:sp>
      <p:sp>
        <p:nvSpPr>
          <p:cNvPr id="4" name="矩形 3"/>
          <p:cNvSpPr/>
          <p:nvPr/>
        </p:nvSpPr>
        <p:spPr>
          <a:xfrm>
            <a:off x="683568" y="5733256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3"/>
              </a:rPr>
              <a:t>https://www.youtube.com/watch?v=-</a:t>
            </a:r>
            <a:r>
              <a:rPr lang="en-US" altLang="zh-TW" dirty="0" smtClean="0">
                <a:hlinkClick r:id="rId3"/>
              </a:rPr>
              <a:t>wjpHniCn_A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83568" y="5092944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4"/>
              </a:rPr>
              <a:t>https://</a:t>
            </a:r>
            <a:r>
              <a:rPr lang="en-US" altLang="zh-TW" dirty="0" smtClean="0">
                <a:hlinkClick r:id="rId4"/>
              </a:rPr>
              <a:t>www.youtube.com/watch?v=FydIBDP2SfI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715576" y="5432611"/>
            <a:ext cx="3084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5"/>
              </a:rPr>
              <a:t>https://</a:t>
            </a:r>
            <a:r>
              <a:rPr lang="en-US" altLang="zh-TW" dirty="0" smtClean="0">
                <a:hlinkClick r:id="rId5"/>
              </a:rPr>
              <a:t>youtu.be/6zdjvjNRKuM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43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3608" y="692696"/>
            <a:ext cx="7848872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zh-TW" sz="11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 </a:t>
            </a:r>
            <a:endParaRPr lang="zh-TW" altLang="zh-TW" sz="1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971600" y="-243408"/>
            <a:ext cx="7704856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無法安定情緒</a:t>
            </a:r>
            <a:endParaRPr kumimoji="1" lang="zh-TW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365125" marR="0" lvl="0" indent="-365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總是想到負面的事，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無法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正面</a:t>
            </a:r>
            <a:r>
              <a:rPr kumimoji="1" lang="zh-TW" altLang="en-US" sz="2800" dirty="0" smtClean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思考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，覺得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自己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快得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到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憂鬱症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了。</a:t>
            </a:r>
            <a:endParaRPr kumimoji="1" 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365125" marR="0" lvl="0" indent="-365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愛人或仇人對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我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做的事，讓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我持續迷戀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或</a:t>
            </a:r>
            <a:r>
              <a:rPr kumimoji="1" lang="zh-TW" altLang="en-US" sz="2800" dirty="0" smtClean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怨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恨，心裡一直想放不下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365125" marR="0" lvl="0" indent="-365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很容易被人激怒，罵人時振振有詞，但是生氣完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覺得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好累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en-US" altLang="zh-TW" sz="28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365125" marR="0" lvl="0" indent="-365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1" lang="en-US" altLang="zh-TW" sz="2800" dirty="0" smtClean="0">
              <a:solidFill>
                <a:srgbClr val="333333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難以自律</a:t>
            </a:r>
          </a:p>
          <a:p>
            <a:pPr marL="365125" indent="-365125">
              <a:buFont typeface="Wingdings" pitchFamily="2" charset="2"/>
              <a:buChar char="Ø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常常告訴自己不要想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太多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，但是卻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越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想越多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365125" indent="-365125">
              <a:buFont typeface="Wingdings" pitchFamily="2" charset="2"/>
              <a:buChar char="Ø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想改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變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自己的現狀，卻一直功敗垂成（如減肥、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戒煙、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生氣、懶散、負面思考）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365125" indent="-365125">
              <a:buFont typeface="Wingdings" pitchFamily="2" charset="2"/>
              <a:buChar char="Ø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明明決定不要做，但是後來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還是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做了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365125" marR="0" lvl="0" indent="-365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1" 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906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628728" y="404664"/>
            <a:ext cx="7992888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掛記著過去和將來</a:t>
            </a:r>
            <a:endParaRPr kumimoji="1" lang="zh-TW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274638" marR="0" lvl="0" indent="-274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曾做過一些事，讓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我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心生罪惡感，覺得自己充滿原罪或業障深重。</a:t>
            </a:r>
            <a:endParaRPr kumimoji="1" 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274638" marR="0" lvl="0" indent="-274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超喜歡放假，</a:t>
            </a:r>
            <a:r>
              <a:rPr kumimoji="1" lang="zh-TW" altLang="en-US" sz="2800" dirty="0" smtClean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週一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上班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時</a:t>
            </a:r>
            <a:r>
              <a:rPr kumimoji="1" lang="zh-TW" altLang="en-US" sz="2800" dirty="0" smtClean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超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痛苦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274638" marR="0" lvl="0" indent="-274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常常想要早一點退休，想好好享樂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274638" marR="0" lvl="0" indent="-274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擔心命理師預言自己未來的惡運，讓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我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恐懼未來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en-US" altLang="zh-TW" sz="2800" dirty="0" smtClean="0">
              <a:solidFill>
                <a:srgbClr val="333333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完美主義</a:t>
            </a:r>
            <a:endParaRPr kumimoji="1" lang="zh-TW" altLang="zh-TW" sz="3200" b="1" dirty="0" smtClean="0">
              <a:solidFill>
                <a:srgbClr val="C00000"/>
              </a:solidFill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274638" lvl="0" indent="-2746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1" lang="zh-TW" altLang="en-US" sz="2800" dirty="0" smtClean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雖然</a:t>
            </a:r>
            <a:r>
              <a:rPr kumimoji="1" lang="zh-TW" altLang="zh-TW" sz="2800" dirty="0" smtClean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很積極，但其實是因為害怕失敗和丟臉</a:t>
            </a:r>
            <a:r>
              <a:rPr kumimoji="1" lang="zh-TW" altLang="en-US" sz="2800" dirty="0" smtClean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zh-TW" altLang="zh-TW" sz="2800" dirty="0" smtClean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274638" lvl="0" indent="-2746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1" lang="zh-TW" altLang="zh-TW" sz="2800" dirty="0" smtClean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凡經我手必讓它完美，要做就做一百分，</a:t>
            </a:r>
            <a:r>
              <a:rPr kumimoji="1" lang="zh-TW" altLang="en-US" sz="2800" dirty="0" smtClean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這樣但卻覺得好</a:t>
            </a:r>
            <a:r>
              <a:rPr kumimoji="1" lang="zh-TW" altLang="zh-TW" sz="2800" dirty="0" smtClean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累</a:t>
            </a:r>
            <a:r>
              <a:rPr kumimoji="1" lang="zh-TW" altLang="en-US" sz="2800" dirty="0" smtClean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</a:t>
            </a:r>
            <a:r>
              <a:rPr kumimoji="1" lang="zh-TW" altLang="zh-TW" sz="2800" dirty="0" smtClean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又</a:t>
            </a:r>
            <a:r>
              <a:rPr kumimoji="1" lang="zh-TW" altLang="en-US" sz="2800" dirty="0" smtClean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不想改掉。</a:t>
            </a:r>
            <a:endParaRPr kumimoji="1" lang="en-US" altLang="zh-TW" sz="2800" dirty="0" smtClean="0">
              <a:solidFill>
                <a:srgbClr val="333333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274638" lvl="0" indent="-2746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1" lang="zh-TW" altLang="en-US" sz="2800" dirty="0" smtClean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看不慣別人懶散怠惰。</a:t>
            </a:r>
            <a:endParaRPr kumimoji="1" lang="en-US" altLang="zh-TW" sz="2800" dirty="0" smtClean="0">
              <a:solidFill>
                <a:srgbClr val="333333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899592" y="4967591"/>
            <a:ext cx="77048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17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755576" y="332075"/>
            <a:ext cx="7992888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無法面對自己</a:t>
            </a:r>
            <a:endParaRPr kumimoji="1" lang="zh-TW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365125" marR="0" lvl="0" indent="-365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不懂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得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拒絕別人，結果讓自己很累，但是卻一再舊戲重演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365125" marR="0" lvl="0" indent="-365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覺得自己表裡不一，戴著面具，不敢表現真實的自己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en-US" altLang="zh-TW" sz="28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365125" marR="0" lvl="0" indent="-365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很怕別人批評，只要被指責時，不是惡言回應就是自責難過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過度自責</a:t>
            </a:r>
            <a:endParaRPr kumimoji="1" lang="zh-TW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覺得自己人緣很差，不知道哪裡出了問題？</a:t>
            </a:r>
            <a:endParaRPr kumimoji="1" lang="en-US" altLang="zh-TW" sz="28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1" lang="zh-TW" altLang="en-US" sz="2800" dirty="0" smtClean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每次和人吵架，總覺得是自己不對。</a:t>
            </a:r>
            <a:endParaRPr kumimoji="1" 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即使別人都說自己很好，但是仍然不滿意自己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463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21804" y="548680"/>
            <a:ext cx="7772400" cy="1080120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老師最高的專業是什麼？</a:t>
            </a:r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800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899592" y="2348880"/>
            <a:ext cx="72728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健康</a:t>
            </a:r>
            <a:r>
              <a:rPr lang="en-US" altLang="zh-TW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—</a:t>
            </a:r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身心平衡</a:t>
            </a:r>
            <a:endParaRPr lang="en-US" altLang="zh-TW" sz="4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快樂</a:t>
            </a:r>
            <a:r>
              <a:rPr lang="en-US" altLang="zh-TW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—</a:t>
            </a:r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覺察當下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</a:b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555776" y="1412776"/>
            <a:ext cx="34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</a:rPr>
              <a:t>課程設計與教學班級經營與輔導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zh-TW" altLang="en-US" sz="3600" dirty="0" smtClean="0">
                <a:solidFill>
                  <a:srgbClr val="FF0000"/>
                </a:solidFill>
              </a:rPr>
              <a:t>研究發展與進修敬業精神與態度</a:t>
            </a:r>
            <a:endParaRPr lang="en-US" altLang="zh-TW" sz="3600" dirty="0" smtClean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7584" y="39330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lvl="0" indent="-441325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健康的老師自然會有教育熱忱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7584" y="4716433"/>
            <a:ext cx="72987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1325" lvl="0" indent="-441325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快樂的老師才會帶給學生快樂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248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8" grpId="1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2273</Words>
  <Application>Microsoft Office PowerPoint</Application>
  <PresentationFormat>如螢幕大小 (4:3)</PresentationFormat>
  <Paragraphs>328</Paragraphs>
  <Slides>56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56</vt:i4>
      </vt:variant>
    </vt:vector>
  </HeadingPairs>
  <TitlesOfParts>
    <vt:vector size="57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老師最高的專業是什麼？ </vt:lpstr>
      <vt:lpstr>為什麼要推動正念覺察教育？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26</cp:revision>
  <dcterms:created xsi:type="dcterms:W3CDTF">2016-01-22T20:17:31Z</dcterms:created>
  <dcterms:modified xsi:type="dcterms:W3CDTF">2016-05-22T03:56:28Z</dcterms:modified>
</cp:coreProperties>
</file>