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84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3" r:id="rId29"/>
    <p:sldId id="303" r:id="rId30"/>
    <p:sldId id="285" r:id="rId31"/>
    <p:sldId id="315" r:id="rId32"/>
    <p:sldId id="343" r:id="rId33"/>
    <p:sldId id="314" r:id="rId34"/>
    <p:sldId id="331" r:id="rId35"/>
    <p:sldId id="332" r:id="rId36"/>
    <p:sldId id="333" r:id="rId37"/>
    <p:sldId id="334" r:id="rId38"/>
    <p:sldId id="337" r:id="rId39"/>
    <p:sldId id="335" r:id="rId40"/>
    <p:sldId id="336" r:id="rId41"/>
    <p:sldId id="344" r:id="rId42"/>
    <p:sldId id="346" r:id="rId43"/>
    <p:sldId id="348" r:id="rId44"/>
    <p:sldId id="345" r:id="rId45"/>
    <p:sldId id="340" r:id="rId46"/>
    <p:sldId id="349" r:id="rId47"/>
    <p:sldId id="350" r:id="rId48"/>
    <p:sldId id="276" r:id="rId49"/>
    <p:sldId id="373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3" r:id="rId60"/>
    <p:sldId id="364" r:id="rId61"/>
    <p:sldId id="365" r:id="rId62"/>
    <p:sldId id="366" r:id="rId63"/>
    <p:sldId id="368" r:id="rId64"/>
    <p:sldId id="369" r:id="rId65"/>
    <p:sldId id="370" r:id="rId66"/>
    <p:sldId id="371" r:id="rId67"/>
    <p:sldId id="279" r:id="rId68"/>
    <p:sldId id="374" r:id="rId69"/>
    <p:sldId id="372" r:id="rId7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5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犯罪人數/十萬人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92年</c:v>
                </c:pt>
                <c:pt idx="1">
                  <c:v>100年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703</c:v>
                </c:pt>
                <c:pt idx="1">
                  <c:v>1122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360768"/>
        <c:axId val="403370752"/>
      </c:lineChart>
      <c:catAx>
        <c:axId val="403360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403370752"/>
        <c:crosses val="autoZero"/>
        <c:auto val="1"/>
        <c:lblAlgn val="ctr"/>
        <c:lblOffset val="100"/>
        <c:noMultiLvlLbl val="0"/>
      </c:catAx>
      <c:valAx>
        <c:axId val="4033707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03360768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../&#24433;&#29255;/&#26519;&#26234;&#21213;.mpg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../&#24433;&#29255;/&#26519;&#26234;&#21213;.m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1AA6E-75AD-4716-A8CF-508A95E15440}" type="doc">
      <dgm:prSet loTypeId="urn:microsoft.com/office/officeart/2005/8/layout/vList3#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44FE4AE-333E-4C57-B2EA-62B0AB0F3DB6}">
      <dgm:prSet/>
      <dgm:spPr/>
      <dgm:t>
        <a:bodyPr/>
        <a:lstStyle/>
        <a:p>
          <a:pPr rtl="0"/>
          <a:r>
            <a:rPr lang="zh-TW" dirty="0" smtClean="0"/>
            <a:t>每個小孩都有他的成功公式，找出公式是</a:t>
          </a:r>
          <a:r>
            <a:rPr lang="zh-TW" altLang="en-US" dirty="0" smtClean="0"/>
            <a:t>師長</a:t>
          </a:r>
          <a:r>
            <a:rPr lang="zh-TW" dirty="0" smtClean="0"/>
            <a:t>的專業</a:t>
          </a:r>
          <a:endParaRPr lang="en-US" dirty="0"/>
        </a:p>
      </dgm:t>
    </dgm:pt>
    <dgm:pt modelId="{601EF547-E23A-4292-A87D-6CE07ABC4591}" type="parTrans" cxnId="{BB113400-2280-4A73-B79E-EA3F56A4C400}">
      <dgm:prSet/>
      <dgm:spPr/>
      <dgm:t>
        <a:bodyPr/>
        <a:lstStyle/>
        <a:p>
          <a:endParaRPr lang="zh-TW" altLang="en-US"/>
        </a:p>
      </dgm:t>
    </dgm:pt>
    <dgm:pt modelId="{F1A3F4CB-329D-4189-B121-3E50F6F8956B}" type="sibTrans" cxnId="{BB113400-2280-4A73-B79E-EA3F56A4C400}">
      <dgm:prSet/>
      <dgm:spPr/>
      <dgm:t>
        <a:bodyPr/>
        <a:lstStyle/>
        <a:p>
          <a:endParaRPr lang="zh-TW" altLang="en-US"/>
        </a:p>
      </dgm:t>
    </dgm:pt>
    <dgm:pt modelId="{2AB92706-4A76-4BB3-BD48-698D0437ED7B}">
      <dgm:prSet/>
      <dgm:spPr/>
      <dgm:t>
        <a:bodyPr/>
        <a:lstStyle/>
        <a:p>
          <a:pPr rtl="0"/>
          <a:r>
            <a:rPr lang="zh-TW" dirty="0" smtClean="0">
              <a:solidFill>
                <a:schemeClr val="bg1"/>
              </a:solidFill>
            </a:rPr>
            <a:t>不要因為太愛名聲，而埋沒了一個愛迪生</a:t>
          </a:r>
          <a:endParaRPr lang="en-US" dirty="0">
            <a:solidFill>
              <a:schemeClr val="bg1"/>
            </a:solidFill>
          </a:endParaRPr>
        </a:p>
      </dgm:t>
    </dgm:pt>
    <dgm:pt modelId="{4C1C38B4-5682-4D5F-B6B0-A24A5622F6BF}" type="parTrans" cxnId="{0A1559E0-7F2E-45F1-9C95-34E599497EFC}">
      <dgm:prSet/>
      <dgm:spPr/>
      <dgm:t>
        <a:bodyPr/>
        <a:lstStyle/>
        <a:p>
          <a:endParaRPr lang="zh-TW" altLang="en-US"/>
        </a:p>
      </dgm:t>
    </dgm:pt>
    <dgm:pt modelId="{69CB1BB5-8AB2-4CEF-A880-7C011982DF5D}" type="sibTrans" cxnId="{0A1559E0-7F2E-45F1-9C95-34E599497EFC}">
      <dgm:prSet/>
      <dgm:spPr/>
      <dgm:t>
        <a:bodyPr/>
        <a:lstStyle/>
        <a:p>
          <a:endParaRPr lang="zh-TW" altLang="en-US"/>
        </a:p>
      </dgm:t>
    </dgm:pt>
    <dgm:pt modelId="{F79E03D6-6FF7-4172-8BD8-4EB4CE21CDA6}">
      <dgm:prSet/>
      <dgm:spPr/>
      <dgm:t>
        <a:bodyPr/>
        <a:lstStyle/>
        <a:p>
          <a:pPr rtl="0"/>
          <a:r>
            <a:rPr lang="zh-TW" dirty="0" smtClean="0">
              <a:solidFill>
                <a:schemeClr val="tx1"/>
              </a:solidFill>
            </a:rPr>
            <a:t>不要因為小孩少幾分，而失去一個貝多芬</a:t>
          </a:r>
          <a:endParaRPr lang="zh-TW" dirty="0">
            <a:solidFill>
              <a:schemeClr val="tx1"/>
            </a:solidFill>
          </a:endParaRPr>
        </a:p>
      </dgm:t>
    </dgm:pt>
    <dgm:pt modelId="{EA222993-0E9A-45D8-9A7B-82AA46E6B96D}" type="parTrans" cxnId="{B9ECDCD6-B7C1-4CBD-AF99-24EBF5A48776}">
      <dgm:prSet/>
      <dgm:spPr/>
      <dgm:t>
        <a:bodyPr/>
        <a:lstStyle/>
        <a:p>
          <a:endParaRPr lang="zh-TW" altLang="en-US"/>
        </a:p>
      </dgm:t>
    </dgm:pt>
    <dgm:pt modelId="{C0321664-EC9E-4247-8D55-311DD010C311}" type="sibTrans" cxnId="{B9ECDCD6-B7C1-4CBD-AF99-24EBF5A48776}">
      <dgm:prSet/>
      <dgm:spPr/>
      <dgm:t>
        <a:bodyPr/>
        <a:lstStyle/>
        <a:p>
          <a:endParaRPr lang="zh-TW" altLang="en-US"/>
        </a:p>
      </dgm:t>
    </dgm:pt>
    <dgm:pt modelId="{9D33F943-8569-40C6-AE7E-6D080C115FB6}" type="pres">
      <dgm:prSet presAssocID="{5901AA6E-75AD-4716-A8CF-508A95E154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25BDE39-005D-4392-9DB5-177E90E473B1}" type="pres">
      <dgm:prSet presAssocID="{244FE4AE-333E-4C57-B2EA-62B0AB0F3DB6}" presName="composite" presStyleCnt="0"/>
      <dgm:spPr/>
    </dgm:pt>
    <dgm:pt modelId="{7583FA3C-BCF0-4AD7-A85D-0742699719BC}" type="pres">
      <dgm:prSet presAssocID="{244FE4AE-333E-4C57-B2EA-62B0AB0F3DB6}" presName="imgShp" presStyleLbl="fgImgPlace1" presStyleIdx="0" presStyleCnt="3"/>
      <dgm:spPr/>
    </dgm:pt>
    <dgm:pt modelId="{81E00874-B756-4D4B-BF1B-EFFAD8BBE6F1}" type="pres">
      <dgm:prSet presAssocID="{244FE4AE-333E-4C57-B2EA-62B0AB0F3DB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F90D44-D174-4E51-8612-28748922481A}" type="pres">
      <dgm:prSet presAssocID="{F1A3F4CB-329D-4189-B121-3E50F6F8956B}" presName="spacing" presStyleCnt="0"/>
      <dgm:spPr/>
    </dgm:pt>
    <dgm:pt modelId="{9BE633F4-EC88-437E-A2C4-3C62150822A6}" type="pres">
      <dgm:prSet presAssocID="{2AB92706-4A76-4BB3-BD48-698D0437ED7B}" presName="composite" presStyleCnt="0"/>
      <dgm:spPr/>
    </dgm:pt>
    <dgm:pt modelId="{E5EB1199-71F0-4A78-8B7A-F5402C6A80DF}" type="pres">
      <dgm:prSet presAssocID="{2AB92706-4A76-4BB3-BD48-698D0437ED7B}" presName="imgShp" presStyleLbl="fgImgPlace1" presStyleIdx="1" presStyleCnt="3"/>
      <dgm:spPr/>
    </dgm:pt>
    <dgm:pt modelId="{A9351359-F687-4C25-98E7-59320E2E3F90}" type="pres">
      <dgm:prSet presAssocID="{2AB92706-4A76-4BB3-BD48-698D0437ED7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662E47-E738-483E-B07F-8E667717467F}" type="pres">
      <dgm:prSet presAssocID="{69CB1BB5-8AB2-4CEF-A880-7C011982DF5D}" presName="spacing" presStyleCnt="0"/>
      <dgm:spPr/>
    </dgm:pt>
    <dgm:pt modelId="{B0CC39BA-6412-44A2-A175-6162E185F602}" type="pres">
      <dgm:prSet presAssocID="{F79E03D6-6FF7-4172-8BD8-4EB4CE21CDA6}" presName="composite" presStyleCnt="0"/>
      <dgm:spPr/>
    </dgm:pt>
    <dgm:pt modelId="{EC3099EB-6DCC-4F19-A389-02551306AB9B}" type="pres">
      <dgm:prSet presAssocID="{F79E03D6-6FF7-4172-8BD8-4EB4CE21CDA6}" presName="imgShp" presStyleLbl="fgImgPlace1" presStyleIdx="2" presStyleCnt="3"/>
      <dgm:spPr/>
    </dgm:pt>
    <dgm:pt modelId="{19F93E00-0914-4CE8-89A4-5CB7260A3185}" type="pres">
      <dgm:prSet presAssocID="{F79E03D6-6FF7-4172-8BD8-4EB4CE21CDA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8AA1870-073B-4EAD-A8D1-F58F0DC5C551}" type="presOf" srcId="{244FE4AE-333E-4C57-B2EA-62B0AB0F3DB6}" destId="{81E00874-B756-4D4B-BF1B-EFFAD8BBE6F1}" srcOrd="0" destOrd="0" presId="urn:microsoft.com/office/officeart/2005/8/layout/vList3#1"/>
    <dgm:cxn modelId="{0A1559E0-7F2E-45F1-9C95-34E599497EFC}" srcId="{5901AA6E-75AD-4716-A8CF-508A95E15440}" destId="{2AB92706-4A76-4BB3-BD48-698D0437ED7B}" srcOrd="1" destOrd="0" parTransId="{4C1C38B4-5682-4D5F-B6B0-A24A5622F6BF}" sibTransId="{69CB1BB5-8AB2-4CEF-A880-7C011982DF5D}"/>
    <dgm:cxn modelId="{6C12C955-EBDF-4FBC-ABEF-30FE20256681}" type="presOf" srcId="{5901AA6E-75AD-4716-A8CF-508A95E15440}" destId="{9D33F943-8569-40C6-AE7E-6D080C115FB6}" srcOrd="0" destOrd="0" presId="urn:microsoft.com/office/officeart/2005/8/layout/vList3#1"/>
    <dgm:cxn modelId="{B9ECDCD6-B7C1-4CBD-AF99-24EBF5A48776}" srcId="{5901AA6E-75AD-4716-A8CF-508A95E15440}" destId="{F79E03D6-6FF7-4172-8BD8-4EB4CE21CDA6}" srcOrd="2" destOrd="0" parTransId="{EA222993-0E9A-45D8-9A7B-82AA46E6B96D}" sibTransId="{C0321664-EC9E-4247-8D55-311DD010C311}"/>
    <dgm:cxn modelId="{BB113400-2280-4A73-B79E-EA3F56A4C400}" srcId="{5901AA6E-75AD-4716-A8CF-508A95E15440}" destId="{244FE4AE-333E-4C57-B2EA-62B0AB0F3DB6}" srcOrd="0" destOrd="0" parTransId="{601EF547-E23A-4292-A87D-6CE07ABC4591}" sibTransId="{F1A3F4CB-329D-4189-B121-3E50F6F8956B}"/>
    <dgm:cxn modelId="{F854FDAA-E29A-4723-BBA2-61CF25C6FABD}" type="presOf" srcId="{2AB92706-4A76-4BB3-BD48-698D0437ED7B}" destId="{A9351359-F687-4C25-98E7-59320E2E3F90}" srcOrd="0" destOrd="0" presId="urn:microsoft.com/office/officeart/2005/8/layout/vList3#1"/>
    <dgm:cxn modelId="{D1104090-6145-4364-84B4-1B4A23D16074}" type="presOf" srcId="{F79E03D6-6FF7-4172-8BD8-4EB4CE21CDA6}" destId="{19F93E00-0914-4CE8-89A4-5CB7260A3185}" srcOrd="0" destOrd="0" presId="urn:microsoft.com/office/officeart/2005/8/layout/vList3#1"/>
    <dgm:cxn modelId="{D05AE821-D065-4049-901F-EB703A81309C}" type="presParOf" srcId="{9D33F943-8569-40C6-AE7E-6D080C115FB6}" destId="{E25BDE39-005D-4392-9DB5-177E90E473B1}" srcOrd="0" destOrd="0" presId="urn:microsoft.com/office/officeart/2005/8/layout/vList3#1"/>
    <dgm:cxn modelId="{A7B37898-AB6F-4667-88FD-C310E4FD780B}" type="presParOf" srcId="{E25BDE39-005D-4392-9DB5-177E90E473B1}" destId="{7583FA3C-BCF0-4AD7-A85D-0742699719BC}" srcOrd="0" destOrd="0" presId="urn:microsoft.com/office/officeart/2005/8/layout/vList3#1"/>
    <dgm:cxn modelId="{8F9139D1-F997-4B43-8DF7-4764D0740065}" type="presParOf" srcId="{E25BDE39-005D-4392-9DB5-177E90E473B1}" destId="{81E00874-B756-4D4B-BF1B-EFFAD8BBE6F1}" srcOrd="1" destOrd="0" presId="urn:microsoft.com/office/officeart/2005/8/layout/vList3#1"/>
    <dgm:cxn modelId="{91EC14A5-0775-4298-9DAB-5BF5E22748AE}" type="presParOf" srcId="{9D33F943-8569-40C6-AE7E-6D080C115FB6}" destId="{38F90D44-D174-4E51-8612-28748922481A}" srcOrd="1" destOrd="0" presId="urn:microsoft.com/office/officeart/2005/8/layout/vList3#1"/>
    <dgm:cxn modelId="{8467A00E-B891-4773-B23A-531FA8B96ED5}" type="presParOf" srcId="{9D33F943-8569-40C6-AE7E-6D080C115FB6}" destId="{9BE633F4-EC88-437E-A2C4-3C62150822A6}" srcOrd="2" destOrd="0" presId="urn:microsoft.com/office/officeart/2005/8/layout/vList3#1"/>
    <dgm:cxn modelId="{7BE7F763-1562-4BFB-B5BF-0032B42E8150}" type="presParOf" srcId="{9BE633F4-EC88-437E-A2C4-3C62150822A6}" destId="{E5EB1199-71F0-4A78-8B7A-F5402C6A80DF}" srcOrd="0" destOrd="0" presId="urn:microsoft.com/office/officeart/2005/8/layout/vList3#1"/>
    <dgm:cxn modelId="{118563CA-7784-47FE-BDCF-257AEC62F1AA}" type="presParOf" srcId="{9BE633F4-EC88-437E-A2C4-3C62150822A6}" destId="{A9351359-F687-4C25-98E7-59320E2E3F90}" srcOrd="1" destOrd="0" presId="urn:microsoft.com/office/officeart/2005/8/layout/vList3#1"/>
    <dgm:cxn modelId="{6E42DF87-FCDA-4A2D-B474-67ACFA5FF7C7}" type="presParOf" srcId="{9D33F943-8569-40C6-AE7E-6D080C115FB6}" destId="{80662E47-E738-483E-B07F-8E667717467F}" srcOrd="3" destOrd="0" presId="urn:microsoft.com/office/officeart/2005/8/layout/vList3#1"/>
    <dgm:cxn modelId="{77A19A1D-C5D2-4206-96DF-D37FA619247D}" type="presParOf" srcId="{9D33F943-8569-40C6-AE7E-6D080C115FB6}" destId="{B0CC39BA-6412-44A2-A175-6162E185F602}" srcOrd="4" destOrd="0" presId="urn:microsoft.com/office/officeart/2005/8/layout/vList3#1"/>
    <dgm:cxn modelId="{6DF0727D-2017-4B7E-8E4B-4D8EE11B48A1}" type="presParOf" srcId="{B0CC39BA-6412-44A2-A175-6162E185F602}" destId="{EC3099EB-6DCC-4F19-A389-02551306AB9B}" srcOrd="0" destOrd="0" presId="urn:microsoft.com/office/officeart/2005/8/layout/vList3#1"/>
    <dgm:cxn modelId="{581BB0C3-BB71-43D8-A8FD-01855C83C055}" type="presParOf" srcId="{B0CC39BA-6412-44A2-A175-6162E185F602}" destId="{19F93E00-0914-4CE8-89A4-5CB7260A318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282A27-3D80-4A0F-B800-B5DCD6605D1D}" type="doc">
      <dgm:prSet loTypeId="urn:microsoft.com/office/officeart/2005/8/layout/target3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BCEBC083-880B-467E-9751-C415B763AD20}">
      <dgm:prSet phldrT="[文字]"/>
      <dgm:spPr/>
      <dgm:t>
        <a:bodyPr/>
        <a:lstStyle/>
        <a:p>
          <a:r>
            <a:rPr lang="zh-TW" altLang="en-US" b="1" dirty="0" smtClean="0">
              <a:hlinkClick xmlns:r="http://schemas.openxmlformats.org/officeDocument/2006/relationships" r:id="rId1" action="ppaction://hlinkfile"/>
            </a:rPr>
            <a:t>放逸</a:t>
          </a:r>
          <a:endParaRPr lang="zh-TW" altLang="en-US" b="1" dirty="0"/>
        </a:p>
      </dgm:t>
    </dgm:pt>
    <dgm:pt modelId="{CBEF32D5-3DE3-4826-914C-44E0EBE8AD0F}" type="parTrans" cxnId="{EB095400-9341-4BE7-81CD-5E06DDBE2B28}">
      <dgm:prSet/>
      <dgm:spPr/>
      <dgm:t>
        <a:bodyPr/>
        <a:lstStyle/>
        <a:p>
          <a:endParaRPr lang="zh-TW" altLang="en-US"/>
        </a:p>
      </dgm:t>
    </dgm:pt>
    <dgm:pt modelId="{86000E48-AAA0-414D-B444-834CC182D48E}" type="sibTrans" cxnId="{EB095400-9341-4BE7-81CD-5E06DDBE2B28}">
      <dgm:prSet/>
      <dgm:spPr/>
      <dgm:t>
        <a:bodyPr/>
        <a:lstStyle/>
        <a:p>
          <a:endParaRPr lang="zh-TW" altLang="en-US"/>
        </a:p>
      </dgm:t>
    </dgm:pt>
    <dgm:pt modelId="{C2F24938-9D5F-4D3E-A45C-646762AB75E2}">
      <dgm:prSet phldrT="[文字]"/>
      <dgm:spPr/>
      <dgm:t>
        <a:bodyPr/>
        <a:lstStyle/>
        <a:p>
          <a:endParaRPr lang="zh-TW" altLang="en-US" dirty="0"/>
        </a:p>
      </dgm:t>
    </dgm:pt>
    <dgm:pt modelId="{F97D1774-0D59-4CED-95B0-D3FC9A8471BE}" type="parTrans" cxnId="{47463A36-7E52-4A5D-8A98-457BDB6FCBA7}">
      <dgm:prSet/>
      <dgm:spPr/>
      <dgm:t>
        <a:bodyPr/>
        <a:lstStyle/>
        <a:p>
          <a:endParaRPr lang="zh-TW" altLang="en-US"/>
        </a:p>
      </dgm:t>
    </dgm:pt>
    <dgm:pt modelId="{9424975E-9D68-4FD5-B113-089883688063}" type="sibTrans" cxnId="{47463A36-7E52-4A5D-8A98-457BDB6FCBA7}">
      <dgm:prSet/>
      <dgm:spPr/>
      <dgm:t>
        <a:bodyPr/>
        <a:lstStyle/>
        <a:p>
          <a:endParaRPr lang="zh-TW" altLang="en-US"/>
        </a:p>
      </dgm:t>
    </dgm:pt>
    <dgm:pt modelId="{7795FFBB-204A-4E4E-A31B-1FD22F611C93}">
      <dgm:prSet/>
      <dgm:spPr/>
      <dgm:t>
        <a:bodyPr/>
        <a:lstStyle/>
        <a:p>
          <a:endParaRPr lang="zh-TW" altLang="en-US" dirty="0"/>
        </a:p>
      </dgm:t>
    </dgm:pt>
    <dgm:pt modelId="{77814468-82DF-446D-BE39-B8AA668F908E}" type="parTrans" cxnId="{CF496BFD-4806-4E0C-A87F-F33031EC9100}">
      <dgm:prSet/>
      <dgm:spPr/>
      <dgm:t>
        <a:bodyPr/>
        <a:lstStyle/>
        <a:p>
          <a:endParaRPr lang="zh-TW" altLang="en-US"/>
        </a:p>
      </dgm:t>
    </dgm:pt>
    <dgm:pt modelId="{2CE7C1A6-590A-4F7E-A3A9-094538B5ED97}" type="sibTrans" cxnId="{CF496BFD-4806-4E0C-A87F-F33031EC9100}">
      <dgm:prSet/>
      <dgm:spPr/>
      <dgm:t>
        <a:bodyPr/>
        <a:lstStyle/>
        <a:p>
          <a:endParaRPr lang="zh-TW" altLang="en-US"/>
        </a:p>
      </dgm:t>
    </dgm:pt>
    <dgm:pt modelId="{A0DE19FD-727C-4D0F-A162-88F888482D10}">
      <dgm:prSet/>
      <dgm:spPr/>
      <dgm:t>
        <a:bodyPr/>
        <a:lstStyle/>
        <a:p>
          <a:r>
            <a:rPr lang="en-US" altLang="zh-TW" dirty="0" smtClean="0"/>
            <a:t>YES</a:t>
          </a:r>
          <a:r>
            <a:rPr lang="zh-TW" altLang="en-US" dirty="0" smtClean="0"/>
            <a:t>認同</a:t>
          </a:r>
          <a:endParaRPr lang="zh-TW" altLang="en-US" dirty="0"/>
        </a:p>
      </dgm:t>
    </dgm:pt>
    <dgm:pt modelId="{888B9450-5F77-4B85-9EEB-5C52FB6317F7}" type="sibTrans" cxnId="{08AD4157-19A4-404F-8BCB-18AB96F9B791}">
      <dgm:prSet/>
      <dgm:spPr/>
      <dgm:t>
        <a:bodyPr/>
        <a:lstStyle/>
        <a:p>
          <a:endParaRPr lang="zh-TW" altLang="en-US"/>
        </a:p>
      </dgm:t>
    </dgm:pt>
    <dgm:pt modelId="{43E3DA45-1FB2-4F35-8E36-610B79913927}" type="parTrans" cxnId="{08AD4157-19A4-404F-8BCB-18AB96F9B791}">
      <dgm:prSet/>
      <dgm:spPr/>
      <dgm:t>
        <a:bodyPr/>
        <a:lstStyle/>
        <a:p>
          <a:endParaRPr lang="zh-TW" altLang="en-US"/>
        </a:p>
      </dgm:t>
    </dgm:pt>
    <dgm:pt modelId="{67EE1F99-94F0-4045-A8AA-E84A5BD25A16}">
      <dgm:prSet/>
      <dgm:spPr/>
      <dgm:t>
        <a:bodyPr/>
        <a:lstStyle/>
        <a:p>
          <a:r>
            <a:rPr lang="zh-TW" altLang="en-US" dirty="0" smtClean="0"/>
            <a:t>抓住不讓它走</a:t>
          </a:r>
          <a:endParaRPr lang="zh-TW" altLang="en-US" dirty="0"/>
        </a:p>
      </dgm:t>
    </dgm:pt>
    <dgm:pt modelId="{8BA469FB-A8BA-4811-BF65-8F73FD76CFEA}" type="sibTrans" cxnId="{0E89089D-0681-4D82-8018-2BDAF047E45C}">
      <dgm:prSet/>
      <dgm:spPr/>
      <dgm:t>
        <a:bodyPr/>
        <a:lstStyle/>
        <a:p>
          <a:endParaRPr lang="zh-TW" altLang="en-US"/>
        </a:p>
      </dgm:t>
    </dgm:pt>
    <dgm:pt modelId="{D8FA9BB8-8704-4F37-B691-23F5A75417B9}" type="parTrans" cxnId="{0E89089D-0681-4D82-8018-2BDAF047E45C}">
      <dgm:prSet/>
      <dgm:spPr/>
      <dgm:t>
        <a:bodyPr/>
        <a:lstStyle/>
        <a:p>
          <a:endParaRPr lang="zh-TW" altLang="en-US"/>
        </a:p>
      </dgm:t>
    </dgm:pt>
    <dgm:pt modelId="{4A3CAC3D-B876-4481-AF3D-EC4C223E900F}" type="pres">
      <dgm:prSet presAssocID="{5A282A27-3D80-4A0F-B800-B5DCD6605D1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983A0B-4225-4470-8EA6-3EC5B6D7587A}" type="pres">
      <dgm:prSet presAssocID="{BCEBC083-880B-467E-9751-C415B763AD20}" presName="circle1" presStyleLbl="node1" presStyleIdx="0" presStyleCnt="2"/>
      <dgm:spPr/>
    </dgm:pt>
    <dgm:pt modelId="{382F87CA-8F1A-4F85-871F-20D67F1656CE}" type="pres">
      <dgm:prSet presAssocID="{BCEBC083-880B-467E-9751-C415B763AD20}" presName="space" presStyleCnt="0"/>
      <dgm:spPr/>
    </dgm:pt>
    <dgm:pt modelId="{A041B9C8-ED5A-46EF-BE62-C3333A698D4F}" type="pres">
      <dgm:prSet presAssocID="{BCEBC083-880B-467E-9751-C415B763AD20}" presName="rect1" presStyleLbl="alignAcc1" presStyleIdx="0" presStyleCnt="2" custLinFactNeighborX="376"/>
      <dgm:spPr/>
      <dgm:t>
        <a:bodyPr/>
        <a:lstStyle/>
        <a:p>
          <a:endParaRPr lang="zh-TW" altLang="en-US"/>
        </a:p>
      </dgm:t>
    </dgm:pt>
    <dgm:pt modelId="{9AAF08BC-FF97-477B-9C9A-F8AF0AE0F947}" type="pres">
      <dgm:prSet presAssocID="{C2F24938-9D5F-4D3E-A45C-646762AB75E2}" presName="vertSpace2" presStyleLbl="node1" presStyleIdx="0" presStyleCnt="2"/>
      <dgm:spPr/>
    </dgm:pt>
    <dgm:pt modelId="{F1EA4DE3-6854-4FFE-83D2-D374640C0F47}" type="pres">
      <dgm:prSet presAssocID="{C2F24938-9D5F-4D3E-A45C-646762AB75E2}" presName="circle2" presStyleLbl="node1" presStyleIdx="1" presStyleCnt="2"/>
      <dgm:spPr/>
    </dgm:pt>
    <dgm:pt modelId="{821A8C20-5257-40E8-9014-F2BFECA41191}" type="pres">
      <dgm:prSet presAssocID="{C2F24938-9D5F-4D3E-A45C-646762AB75E2}" presName="rect2" presStyleLbl="alignAcc1" presStyleIdx="1" presStyleCnt="2" custLinFactNeighborY="10527"/>
      <dgm:spPr/>
      <dgm:t>
        <a:bodyPr/>
        <a:lstStyle/>
        <a:p>
          <a:endParaRPr lang="zh-TW" altLang="en-US"/>
        </a:p>
      </dgm:t>
    </dgm:pt>
    <dgm:pt modelId="{B2D18BA7-133F-4A78-8713-F3EEB8E84762}" type="pres">
      <dgm:prSet presAssocID="{BCEBC083-880B-467E-9751-C415B763AD20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73A5D4-D85E-4820-BC88-33C3EA693098}" type="pres">
      <dgm:prSet presAssocID="{BCEBC083-880B-467E-9751-C415B763AD20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35A9A9-A936-45ED-B522-682855C6F3FB}" type="pres">
      <dgm:prSet presAssocID="{C2F24938-9D5F-4D3E-A45C-646762AB75E2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B6E8CB-146F-4231-9F25-8A9523EE6613}" type="pres">
      <dgm:prSet presAssocID="{C2F24938-9D5F-4D3E-A45C-646762AB75E2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D2D8BD-C490-4852-A902-0FE6EF457B2B}" type="presOf" srcId="{7795FFBB-204A-4E4E-A31B-1FD22F611C93}" destId="{CCB6E8CB-146F-4231-9F25-8A9523EE6613}" srcOrd="0" destOrd="0" presId="urn:microsoft.com/office/officeart/2005/8/layout/target3"/>
    <dgm:cxn modelId="{3491446D-9EB5-4ECF-ABB4-46179B07045C}" type="presOf" srcId="{C2F24938-9D5F-4D3E-A45C-646762AB75E2}" destId="{CC35A9A9-A936-45ED-B522-682855C6F3FB}" srcOrd="1" destOrd="0" presId="urn:microsoft.com/office/officeart/2005/8/layout/target3"/>
    <dgm:cxn modelId="{CF496BFD-4806-4E0C-A87F-F33031EC9100}" srcId="{C2F24938-9D5F-4D3E-A45C-646762AB75E2}" destId="{7795FFBB-204A-4E4E-A31B-1FD22F611C93}" srcOrd="0" destOrd="0" parTransId="{77814468-82DF-446D-BE39-B8AA668F908E}" sibTransId="{2CE7C1A6-590A-4F7E-A3A9-094538B5ED97}"/>
    <dgm:cxn modelId="{EB095400-9341-4BE7-81CD-5E06DDBE2B28}" srcId="{5A282A27-3D80-4A0F-B800-B5DCD6605D1D}" destId="{BCEBC083-880B-467E-9751-C415B763AD20}" srcOrd="0" destOrd="0" parTransId="{CBEF32D5-3DE3-4826-914C-44E0EBE8AD0F}" sibTransId="{86000E48-AAA0-414D-B444-834CC182D48E}"/>
    <dgm:cxn modelId="{BFF6BBC7-292D-4796-8611-82DBB48D24A3}" type="presOf" srcId="{BCEBC083-880B-467E-9751-C415B763AD20}" destId="{B2D18BA7-133F-4A78-8713-F3EEB8E84762}" srcOrd="1" destOrd="0" presId="urn:microsoft.com/office/officeart/2005/8/layout/target3"/>
    <dgm:cxn modelId="{B93328FB-A40F-4110-99DA-49AC008C0C31}" type="presOf" srcId="{A0DE19FD-727C-4D0F-A162-88F888482D10}" destId="{8573A5D4-D85E-4820-BC88-33C3EA693098}" srcOrd="0" destOrd="0" presId="urn:microsoft.com/office/officeart/2005/8/layout/target3"/>
    <dgm:cxn modelId="{0E89089D-0681-4D82-8018-2BDAF047E45C}" srcId="{BCEBC083-880B-467E-9751-C415B763AD20}" destId="{67EE1F99-94F0-4045-A8AA-E84A5BD25A16}" srcOrd="1" destOrd="0" parTransId="{D8FA9BB8-8704-4F37-B691-23F5A75417B9}" sibTransId="{8BA469FB-A8BA-4811-BF65-8F73FD76CFEA}"/>
    <dgm:cxn modelId="{3076026B-F447-4C67-9D48-95B7B7272DA8}" type="presOf" srcId="{67EE1F99-94F0-4045-A8AA-E84A5BD25A16}" destId="{8573A5D4-D85E-4820-BC88-33C3EA693098}" srcOrd="0" destOrd="1" presId="urn:microsoft.com/office/officeart/2005/8/layout/target3"/>
    <dgm:cxn modelId="{627AF3C7-50F3-4E12-A320-C412EA986D17}" type="presOf" srcId="{5A282A27-3D80-4A0F-B800-B5DCD6605D1D}" destId="{4A3CAC3D-B876-4481-AF3D-EC4C223E900F}" srcOrd="0" destOrd="0" presId="urn:microsoft.com/office/officeart/2005/8/layout/target3"/>
    <dgm:cxn modelId="{2F2257B1-E19E-49BE-AC12-93B3B84D4C06}" type="presOf" srcId="{BCEBC083-880B-467E-9751-C415B763AD20}" destId="{A041B9C8-ED5A-46EF-BE62-C3333A698D4F}" srcOrd="0" destOrd="0" presId="urn:microsoft.com/office/officeart/2005/8/layout/target3"/>
    <dgm:cxn modelId="{08AD4157-19A4-404F-8BCB-18AB96F9B791}" srcId="{BCEBC083-880B-467E-9751-C415B763AD20}" destId="{A0DE19FD-727C-4D0F-A162-88F888482D10}" srcOrd="0" destOrd="0" parTransId="{43E3DA45-1FB2-4F35-8E36-610B79913927}" sibTransId="{888B9450-5F77-4B85-9EEB-5C52FB6317F7}"/>
    <dgm:cxn modelId="{73D8B1E2-7188-46AD-9183-5E5AD9ECD4BF}" type="presOf" srcId="{C2F24938-9D5F-4D3E-A45C-646762AB75E2}" destId="{821A8C20-5257-40E8-9014-F2BFECA41191}" srcOrd="0" destOrd="0" presId="urn:microsoft.com/office/officeart/2005/8/layout/target3"/>
    <dgm:cxn modelId="{47463A36-7E52-4A5D-8A98-457BDB6FCBA7}" srcId="{5A282A27-3D80-4A0F-B800-B5DCD6605D1D}" destId="{C2F24938-9D5F-4D3E-A45C-646762AB75E2}" srcOrd="1" destOrd="0" parTransId="{F97D1774-0D59-4CED-95B0-D3FC9A8471BE}" sibTransId="{9424975E-9D68-4FD5-B113-089883688063}"/>
    <dgm:cxn modelId="{A9C43AB5-F0C0-4A95-8B0B-9BDFCBEF109B}" type="presParOf" srcId="{4A3CAC3D-B876-4481-AF3D-EC4C223E900F}" destId="{2C983A0B-4225-4470-8EA6-3EC5B6D7587A}" srcOrd="0" destOrd="0" presId="urn:microsoft.com/office/officeart/2005/8/layout/target3"/>
    <dgm:cxn modelId="{6B1D5F0A-4D21-455C-8D0E-7916F55DB3C4}" type="presParOf" srcId="{4A3CAC3D-B876-4481-AF3D-EC4C223E900F}" destId="{382F87CA-8F1A-4F85-871F-20D67F1656CE}" srcOrd="1" destOrd="0" presId="urn:microsoft.com/office/officeart/2005/8/layout/target3"/>
    <dgm:cxn modelId="{FB8A82D5-8A33-425A-9339-28D9DE3767DC}" type="presParOf" srcId="{4A3CAC3D-B876-4481-AF3D-EC4C223E900F}" destId="{A041B9C8-ED5A-46EF-BE62-C3333A698D4F}" srcOrd="2" destOrd="0" presId="urn:microsoft.com/office/officeart/2005/8/layout/target3"/>
    <dgm:cxn modelId="{0FDFD763-2411-4FC4-B09F-10241CE1C304}" type="presParOf" srcId="{4A3CAC3D-B876-4481-AF3D-EC4C223E900F}" destId="{9AAF08BC-FF97-477B-9C9A-F8AF0AE0F947}" srcOrd="3" destOrd="0" presId="urn:microsoft.com/office/officeart/2005/8/layout/target3"/>
    <dgm:cxn modelId="{B88AD98B-6F7F-49F7-814C-EAFAD5CB3A58}" type="presParOf" srcId="{4A3CAC3D-B876-4481-AF3D-EC4C223E900F}" destId="{F1EA4DE3-6854-4FFE-83D2-D374640C0F47}" srcOrd="4" destOrd="0" presId="urn:microsoft.com/office/officeart/2005/8/layout/target3"/>
    <dgm:cxn modelId="{3BA2740F-9E9A-4144-8073-491CD66B38BB}" type="presParOf" srcId="{4A3CAC3D-B876-4481-AF3D-EC4C223E900F}" destId="{821A8C20-5257-40E8-9014-F2BFECA41191}" srcOrd="5" destOrd="0" presId="urn:microsoft.com/office/officeart/2005/8/layout/target3"/>
    <dgm:cxn modelId="{800A23C1-7BBE-4B33-A62A-9E333268CBA7}" type="presParOf" srcId="{4A3CAC3D-B876-4481-AF3D-EC4C223E900F}" destId="{B2D18BA7-133F-4A78-8713-F3EEB8E84762}" srcOrd="6" destOrd="0" presId="urn:microsoft.com/office/officeart/2005/8/layout/target3"/>
    <dgm:cxn modelId="{4D9EB83C-D113-4766-A3F6-8C855DF65B37}" type="presParOf" srcId="{4A3CAC3D-B876-4481-AF3D-EC4C223E900F}" destId="{8573A5D4-D85E-4820-BC88-33C3EA693098}" srcOrd="7" destOrd="0" presId="urn:microsoft.com/office/officeart/2005/8/layout/target3"/>
    <dgm:cxn modelId="{7F6A8F21-DDCD-45B6-B7E8-28358ABC8E33}" type="presParOf" srcId="{4A3CAC3D-B876-4481-AF3D-EC4C223E900F}" destId="{CC35A9A9-A936-45ED-B522-682855C6F3FB}" srcOrd="8" destOrd="0" presId="urn:microsoft.com/office/officeart/2005/8/layout/target3"/>
    <dgm:cxn modelId="{AA647492-DD04-4CA3-B738-260D84396A44}" type="presParOf" srcId="{4A3CAC3D-B876-4481-AF3D-EC4C223E900F}" destId="{CCB6E8CB-146F-4231-9F25-8A9523EE6613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5AA1DF1-17F0-47F0-9DBF-9A23968EA1B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4D0263C-0A4B-4AD8-831D-E2E08E5E3642}">
      <dgm:prSet phldrT="[文字]"/>
      <dgm:spPr/>
      <dgm:t>
        <a:bodyPr/>
        <a:lstStyle/>
        <a:p>
          <a:r>
            <a:rPr lang="zh-TW" altLang="en-US" dirty="0" smtClean="0"/>
            <a:t>本體與小我的體驗</a:t>
          </a:r>
          <a:endParaRPr lang="zh-TW" altLang="en-US" dirty="0"/>
        </a:p>
      </dgm:t>
    </dgm:pt>
    <dgm:pt modelId="{E2974C20-E003-4A2E-8B6C-2B46D1D0B6A9}" type="parTrans" cxnId="{F8CFD417-7CF8-4634-8D67-D20BE4515D69}">
      <dgm:prSet/>
      <dgm:spPr/>
      <dgm:t>
        <a:bodyPr/>
        <a:lstStyle/>
        <a:p>
          <a:endParaRPr lang="zh-TW" altLang="en-US"/>
        </a:p>
      </dgm:t>
    </dgm:pt>
    <dgm:pt modelId="{B76E2857-C6FB-427D-B661-24159662476D}" type="sibTrans" cxnId="{F8CFD417-7CF8-4634-8D67-D20BE4515D69}">
      <dgm:prSet/>
      <dgm:spPr/>
      <dgm:t>
        <a:bodyPr/>
        <a:lstStyle/>
        <a:p>
          <a:endParaRPr lang="zh-TW" altLang="en-US"/>
        </a:p>
      </dgm:t>
    </dgm:pt>
    <dgm:pt modelId="{D8FD0C61-131F-4616-9278-5753227B7F94}">
      <dgm:prSet phldrT="[文字]"/>
      <dgm:spPr/>
      <dgm:t>
        <a:bodyPr/>
        <a:lstStyle/>
        <a:p>
          <a:r>
            <a:rPr lang="zh-TW" altLang="en-US" dirty="0" smtClean="0"/>
            <a:t>快樂鑰匙的保全人員</a:t>
          </a:r>
          <a:endParaRPr lang="zh-TW" altLang="en-US" dirty="0"/>
        </a:p>
      </dgm:t>
    </dgm:pt>
    <dgm:pt modelId="{8C9707F1-DDDB-48D9-9215-B62980286BAB}" type="parTrans" cxnId="{DB2517BB-DAB7-44D0-8810-0EC7B4963B8A}">
      <dgm:prSet/>
      <dgm:spPr/>
      <dgm:t>
        <a:bodyPr/>
        <a:lstStyle/>
        <a:p>
          <a:endParaRPr lang="zh-TW" altLang="en-US"/>
        </a:p>
      </dgm:t>
    </dgm:pt>
    <dgm:pt modelId="{F3309B96-B7D9-45FF-A785-2FF6165B65AE}" type="sibTrans" cxnId="{DB2517BB-DAB7-44D0-8810-0EC7B4963B8A}">
      <dgm:prSet/>
      <dgm:spPr/>
      <dgm:t>
        <a:bodyPr/>
        <a:lstStyle/>
        <a:p>
          <a:endParaRPr lang="zh-TW" altLang="en-US"/>
        </a:p>
      </dgm:t>
    </dgm:pt>
    <dgm:pt modelId="{CF422FD4-7FFE-47A7-BF2A-1F1A11990C6F}">
      <dgm:prSet phldrT="[文字]"/>
      <dgm:spPr/>
      <dgm:t>
        <a:bodyPr/>
        <a:lstStyle/>
        <a:p>
          <a:r>
            <a:rPr lang="zh-TW" altLang="en-US" dirty="0" smtClean="0"/>
            <a:t>情緒魔魔戲劇</a:t>
          </a:r>
          <a:endParaRPr lang="zh-TW" altLang="en-US" dirty="0"/>
        </a:p>
      </dgm:t>
    </dgm:pt>
    <dgm:pt modelId="{48923223-6EEE-4ED4-8340-D0A201325841}" type="parTrans" cxnId="{0D6BE17E-9DCA-45D1-8281-AA304FEB2803}">
      <dgm:prSet/>
      <dgm:spPr/>
      <dgm:t>
        <a:bodyPr/>
        <a:lstStyle/>
        <a:p>
          <a:endParaRPr lang="zh-TW" altLang="en-US"/>
        </a:p>
      </dgm:t>
    </dgm:pt>
    <dgm:pt modelId="{19D9D976-9748-4109-B0C3-9AD8B47A8F03}" type="sibTrans" cxnId="{0D6BE17E-9DCA-45D1-8281-AA304FEB2803}">
      <dgm:prSet/>
      <dgm:spPr/>
      <dgm:t>
        <a:bodyPr/>
        <a:lstStyle/>
        <a:p>
          <a:endParaRPr lang="zh-TW" altLang="en-US"/>
        </a:p>
      </dgm:t>
    </dgm:pt>
    <dgm:pt modelId="{4AB3B42D-A535-45D9-AE90-AF5403DC6653}">
      <dgm:prSet/>
      <dgm:spPr/>
      <dgm:t>
        <a:bodyPr/>
        <a:lstStyle/>
        <a:p>
          <a:r>
            <a:rPr lang="zh-TW" altLang="en-US" dirty="0" smtClean="0"/>
            <a:t>讓情緒平穩的練習</a:t>
          </a:r>
          <a:endParaRPr lang="zh-TW" altLang="en-US" dirty="0"/>
        </a:p>
      </dgm:t>
    </dgm:pt>
    <dgm:pt modelId="{216A3729-0650-4E5E-9B94-D79387361B0F}" type="parTrans" cxnId="{E79602A4-CD20-4AC1-BE1D-07933CD50F28}">
      <dgm:prSet/>
      <dgm:spPr/>
      <dgm:t>
        <a:bodyPr/>
        <a:lstStyle/>
        <a:p>
          <a:endParaRPr lang="zh-TW" altLang="en-US"/>
        </a:p>
      </dgm:t>
    </dgm:pt>
    <dgm:pt modelId="{680F984D-5168-4D16-ADAC-2CE9A3D4AA0D}" type="sibTrans" cxnId="{E79602A4-CD20-4AC1-BE1D-07933CD50F28}">
      <dgm:prSet/>
      <dgm:spPr/>
      <dgm:t>
        <a:bodyPr/>
        <a:lstStyle/>
        <a:p>
          <a:endParaRPr lang="zh-TW" altLang="en-US"/>
        </a:p>
      </dgm:t>
    </dgm:pt>
    <dgm:pt modelId="{A2FC983F-AA6C-4725-8668-94795E19BC80}" type="pres">
      <dgm:prSet presAssocID="{75AA1DF1-17F0-47F0-9DBF-9A23968EA1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8C60820D-478E-4F08-AEB5-74BB25E665A5}" type="pres">
      <dgm:prSet presAssocID="{75AA1DF1-17F0-47F0-9DBF-9A23968EA1B5}" presName="Name1" presStyleCnt="0"/>
      <dgm:spPr/>
    </dgm:pt>
    <dgm:pt modelId="{C47DBEB1-D0E9-4C12-98D9-0A6611AA2C9C}" type="pres">
      <dgm:prSet presAssocID="{75AA1DF1-17F0-47F0-9DBF-9A23968EA1B5}" presName="cycle" presStyleCnt="0"/>
      <dgm:spPr/>
    </dgm:pt>
    <dgm:pt modelId="{AB4D21E0-3293-480B-8E3C-A7C542199C68}" type="pres">
      <dgm:prSet presAssocID="{75AA1DF1-17F0-47F0-9DBF-9A23968EA1B5}" presName="srcNode" presStyleLbl="node1" presStyleIdx="0" presStyleCnt="4"/>
      <dgm:spPr/>
    </dgm:pt>
    <dgm:pt modelId="{AF7697A7-D8D8-4683-822D-330EA0DA51CD}" type="pres">
      <dgm:prSet presAssocID="{75AA1DF1-17F0-47F0-9DBF-9A23968EA1B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7BFC67AE-CAF0-4E7D-AF53-7EEB5CC0E45D}" type="pres">
      <dgm:prSet presAssocID="{75AA1DF1-17F0-47F0-9DBF-9A23968EA1B5}" presName="extraNode" presStyleLbl="node1" presStyleIdx="0" presStyleCnt="4"/>
      <dgm:spPr/>
    </dgm:pt>
    <dgm:pt modelId="{9AB0265B-EBD4-4D1D-9E16-7A1EE1ECDE6B}" type="pres">
      <dgm:prSet presAssocID="{75AA1DF1-17F0-47F0-9DBF-9A23968EA1B5}" presName="dstNode" presStyleLbl="node1" presStyleIdx="0" presStyleCnt="4"/>
      <dgm:spPr/>
    </dgm:pt>
    <dgm:pt modelId="{4D33ACDA-9675-4DB7-A86A-1EA3044CA9B2}" type="pres">
      <dgm:prSet presAssocID="{04D0263C-0A4B-4AD8-831D-E2E08E5E364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0F2BD2-E966-4837-B729-B460DBCD9C87}" type="pres">
      <dgm:prSet presAssocID="{04D0263C-0A4B-4AD8-831D-E2E08E5E3642}" presName="accent_1" presStyleCnt="0"/>
      <dgm:spPr/>
    </dgm:pt>
    <dgm:pt modelId="{14F791BE-10F7-4675-84DE-495E2B400FE8}" type="pres">
      <dgm:prSet presAssocID="{04D0263C-0A4B-4AD8-831D-E2E08E5E3642}" presName="accentRepeatNode" presStyleLbl="solidFgAcc1" presStyleIdx="0" presStyleCnt="4"/>
      <dgm:spPr/>
    </dgm:pt>
    <dgm:pt modelId="{7D9B1C54-C116-46B3-8F18-914E0CCFD157}" type="pres">
      <dgm:prSet presAssocID="{D8FD0C61-131F-4616-9278-5753227B7F9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051996-13CD-4AE9-94DF-FEE20A84F1AE}" type="pres">
      <dgm:prSet presAssocID="{D8FD0C61-131F-4616-9278-5753227B7F94}" presName="accent_2" presStyleCnt="0"/>
      <dgm:spPr/>
    </dgm:pt>
    <dgm:pt modelId="{DD2F610E-CE8B-4207-BBB8-3B73E86C8BD7}" type="pres">
      <dgm:prSet presAssocID="{D8FD0C61-131F-4616-9278-5753227B7F94}" presName="accentRepeatNode" presStyleLbl="solidFgAcc1" presStyleIdx="1" presStyleCnt="4"/>
      <dgm:spPr/>
    </dgm:pt>
    <dgm:pt modelId="{F3FC9D28-99E3-4BB1-8DB4-3E9FBE0624EA}" type="pres">
      <dgm:prSet presAssocID="{CF422FD4-7FFE-47A7-BF2A-1F1A11990C6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09D96-F5E7-4BA4-A49B-0076A6725212}" type="pres">
      <dgm:prSet presAssocID="{CF422FD4-7FFE-47A7-BF2A-1F1A11990C6F}" presName="accent_3" presStyleCnt="0"/>
      <dgm:spPr/>
    </dgm:pt>
    <dgm:pt modelId="{42FA03D1-6481-4A14-AD36-FAA47B02D7AC}" type="pres">
      <dgm:prSet presAssocID="{CF422FD4-7FFE-47A7-BF2A-1F1A11990C6F}" presName="accentRepeatNode" presStyleLbl="solidFgAcc1" presStyleIdx="2" presStyleCnt="4"/>
      <dgm:spPr/>
    </dgm:pt>
    <dgm:pt modelId="{22615BED-F307-46E7-B3F4-F3DC79FD083B}" type="pres">
      <dgm:prSet presAssocID="{4AB3B42D-A535-45D9-AE90-AF5403DC665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F43A7-3E29-4D1B-BBD5-62AF641B28F1}" type="pres">
      <dgm:prSet presAssocID="{4AB3B42D-A535-45D9-AE90-AF5403DC6653}" presName="accent_4" presStyleCnt="0"/>
      <dgm:spPr/>
    </dgm:pt>
    <dgm:pt modelId="{17E34699-A82B-4B54-A12F-D60A057F515F}" type="pres">
      <dgm:prSet presAssocID="{4AB3B42D-A535-45D9-AE90-AF5403DC6653}" presName="accentRepeatNode" presStyleLbl="solidFgAcc1" presStyleIdx="3" presStyleCnt="4"/>
      <dgm:spPr/>
    </dgm:pt>
  </dgm:ptLst>
  <dgm:cxnLst>
    <dgm:cxn modelId="{0D6BE17E-9DCA-45D1-8281-AA304FEB2803}" srcId="{75AA1DF1-17F0-47F0-9DBF-9A23968EA1B5}" destId="{CF422FD4-7FFE-47A7-BF2A-1F1A11990C6F}" srcOrd="2" destOrd="0" parTransId="{48923223-6EEE-4ED4-8340-D0A201325841}" sibTransId="{19D9D976-9748-4109-B0C3-9AD8B47A8F03}"/>
    <dgm:cxn modelId="{B635D57F-E01F-41BD-A426-AA6B2EC50F15}" type="presOf" srcId="{75AA1DF1-17F0-47F0-9DBF-9A23968EA1B5}" destId="{A2FC983F-AA6C-4725-8668-94795E19BC80}" srcOrd="0" destOrd="0" presId="urn:microsoft.com/office/officeart/2008/layout/VerticalCurvedList"/>
    <dgm:cxn modelId="{B674339B-3817-4162-B1FF-0BE3E7A46280}" type="presOf" srcId="{04D0263C-0A4B-4AD8-831D-E2E08E5E3642}" destId="{4D33ACDA-9675-4DB7-A86A-1EA3044CA9B2}" srcOrd="0" destOrd="0" presId="urn:microsoft.com/office/officeart/2008/layout/VerticalCurvedList"/>
    <dgm:cxn modelId="{7196A82D-2085-4FA1-A86E-92ECDCF78DD0}" type="presOf" srcId="{D8FD0C61-131F-4616-9278-5753227B7F94}" destId="{7D9B1C54-C116-46B3-8F18-914E0CCFD157}" srcOrd="0" destOrd="0" presId="urn:microsoft.com/office/officeart/2008/layout/VerticalCurvedList"/>
    <dgm:cxn modelId="{E79602A4-CD20-4AC1-BE1D-07933CD50F28}" srcId="{75AA1DF1-17F0-47F0-9DBF-9A23968EA1B5}" destId="{4AB3B42D-A535-45D9-AE90-AF5403DC6653}" srcOrd="3" destOrd="0" parTransId="{216A3729-0650-4E5E-9B94-D79387361B0F}" sibTransId="{680F984D-5168-4D16-ADAC-2CE9A3D4AA0D}"/>
    <dgm:cxn modelId="{2BD1EEBB-0ED2-4E0A-ACC0-843E7DED5AC1}" type="presOf" srcId="{CF422FD4-7FFE-47A7-BF2A-1F1A11990C6F}" destId="{F3FC9D28-99E3-4BB1-8DB4-3E9FBE0624EA}" srcOrd="0" destOrd="0" presId="urn:microsoft.com/office/officeart/2008/layout/VerticalCurvedList"/>
    <dgm:cxn modelId="{F8CFD417-7CF8-4634-8D67-D20BE4515D69}" srcId="{75AA1DF1-17F0-47F0-9DBF-9A23968EA1B5}" destId="{04D0263C-0A4B-4AD8-831D-E2E08E5E3642}" srcOrd="0" destOrd="0" parTransId="{E2974C20-E003-4A2E-8B6C-2B46D1D0B6A9}" sibTransId="{B76E2857-C6FB-427D-B661-24159662476D}"/>
    <dgm:cxn modelId="{AB9974D0-C3F9-45D3-B6CC-CE6689EE67F2}" type="presOf" srcId="{4AB3B42D-A535-45D9-AE90-AF5403DC6653}" destId="{22615BED-F307-46E7-B3F4-F3DC79FD083B}" srcOrd="0" destOrd="0" presId="urn:microsoft.com/office/officeart/2008/layout/VerticalCurvedList"/>
    <dgm:cxn modelId="{F384BAEB-BD69-460C-BB21-1292B670A1AB}" type="presOf" srcId="{B76E2857-C6FB-427D-B661-24159662476D}" destId="{AF7697A7-D8D8-4683-822D-330EA0DA51CD}" srcOrd="0" destOrd="0" presId="urn:microsoft.com/office/officeart/2008/layout/VerticalCurvedList"/>
    <dgm:cxn modelId="{DB2517BB-DAB7-44D0-8810-0EC7B4963B8A}" srcId="{75AA1DF1-17F0-47F0-9DBF-9A23968EA1B5}" destId="{D8FD0C61-131F-4616-9278-5753227B7F94}" srcOrd="1" destOrd="0" parTransId="{8C9707F1-DDDB-48D9-9215-B62980286BAB}" sibTransId="{F3309B96-B7D9-45FF-A785-2FF6165B65AE}"/>
    <dgm:cxn modelId="{1E5A0D0F-2858-442D-9A5C-CC7E736FD0B5}" type="presParOf" srcId="{A2FC983F-AA6C-4725-8668-94795E19BC80}" destId="{8C60820D-478E-4F08-AEB5-74BB25E665A5}" srcOrd="0" destOrd="0" presId="urn:microsoft.com/office/officeart/2008/layout/VerticalCurvedList"/>
    <dgm:cxn modelId="{CC34ACC2-B2BC-4D52-9FA5-6DE6621D0EEE}" type="presParOf" srcId="{8C60820D-478E-4F08-AEB5-74BB25E665A5}" destId="{C47DBEB1-D0E9-4C12-98D9-0A6611AA2C9C}" srcOrd="0" destOrd="0" presId="urn:microsoft.com/office/officeart/2008/layout/VerticalCurvedList"/>
    <dgm:cxn modelId="{8C6DD766-7F1A-4C56-B059-9C3D5EC0ED03}" type="presParOf" srcId="{C47DBEB1-D0E9-4C12-98D9-0A6611AA2C9C}" destId="{AB4D21E0-3293-480B-8E3C-A7C542199C68}" srcOrd="0" destOrd="0" presId="urn:microsoft.com/office/officeart/2008/layout/VerticalCurvedList"/>
    <dgm:cxn modelId="{15D3F9DA-80AC-4C82-96D3-86755CFED5DA}" type="presParOf" srcId="{C47DBEB1-D0E9-4C12-98D9-0A6611AA2C9C}" destId="{AF7697A7-D8D8-4683-822D-330EA0DA51CD}" srcOrd="1" destOrd="0" presId="urn:microsoft.com/office/officeart/2008/layout/VerticalCurvedList"/>
    <dgm:cxn modelId="{30631612-B560-4595-B89C-2B17B562AD72}" type="presParOf" srcId="{C47DBEB1-D0E9-4C12-98D9-0A6611AA2C9C}" destId="{7BFC67AE-CAF0-4E7D-AF53-7EEB5CC0E45D}" srcOrd="2" destOrd="0" presId="urn:microsoft.com/office/officeart/2008/layout/VerticalCurvedList"/>
    <dgm:cxn modelId="{AC45095F-3B88-4081-BEF5-1A6F8808B413}" type="presParOf" srcId="{C47DBEB1-D0E9-4C12-98D9-0A6611AA2C9C}" destId="{9AB0265B-EBD4-4D1D-9E16-7A1EE1ECDE6B}" srcOrd="3" destOrd="0" presId="urn:microsoft.com/office/officeart/2008/layout/VerticalCurvedList"/>
    <dgm:cxn modelId="{ECA68CFF-9802-4469-AF63-E41F587D5501}" type="presParOf" srcId="{8C60820D-478E-4F08-AEB5-74BB25E665A5}" destId="{4D33ACDA-9675-4DB7-A86A-1EA3044CA9B2}" srcOrd="1" destOrd="0" presId="urn:microsoft.com/office/officeart/2008/layout/VerticalCurvedList"/>
    <dgm:cxn modelId="{37C129C1-EF12-42E1-ACF6-90370649153C}" type="presParOf" srcId="{8C60820D-478E-4F08-AEB5-74BB25E665A5}" destId="{710F2BD2-E966-4837-B729-B460DBCD9C87}" srcOrd="2" destOrd="0" presId="urn:microsoft.com/office/officeart/2008/layout/VerticalCurvedList"/>
    <dgm:cxn modelId="{36BA9DEC-5810-4A16-96E2-68A2BA82C617}" type="presParOf" srcId="{710F2BD2-E966-4837-B729-B460DBCD9C87}" destId="{14F791BE-10F7-4675-84DE-495E2B400FE8}" srcOrd="0" destOrd="0" presId="urn:microsoft.com/office/officeart/2008/layout/VerticalCurvedList"/>
    <dgm:cxn modelId="{97EAA34B-CB86-46E3-BE9A-76B075A7DBDC}" type="presParOf" srcId="{8C60820D-478E-4F08-AEB5-74BB25E665A5}" destId="{7D9B1C54-C116-46B3-8F18-914E0CCFD157}" srcOrd="3" destOrd="0" presId="urn:microsoft.com/office/officeart/2008/layout/VerticalCurvedList"/>
    <dgm:cxn modelId="{FA1BACE4-8173-4B53-B2C6-71C0D1308DE4}" type="presParOf" srcId="{8C60820D-478E-4F08-AEB5-74BB25E665A5}" destId="{73051996-13CD-4AE9-94DF-FEE20A84F1AE}" srcOrd="4" destOrd="0" presId="urn:microsoft.com/office/officeart/2008/layout/VerticalCurvedList"/>
    <dgm:cxn modelId="{6A29D1F1-CB19-41CF-AACC-947E44D94DEF}" type="presParOf" srcId="{73051996-13CD-4AE9-94DF-FEE20A84F1AE}" destId="{DD2F610E-CE8B-4207-BBB8-3B73E86C8BD7}" srcOrd="0" destOrd="0" presId="urn:microsoft.com/office/officeart/2008/layout/VerticalCurvedList"/>
    <dgm:cxn modelId="{E69A20DE-F425-4BB8-A012-3D0E9523D106}" type="presParOf" srcId="{8C60820D-478E-4F08-AEB5-74BB25E665A5}" destId="{F3FC9D28-99E3-4BB1-8DB4-3E9FBE0624EA}" srcOrd="5" destOrd="0" presId="urn:microsoft.com/office/officeart/2008/layout/VerticalCurvedList"/>
    <dgm:cxn modelId="{28760E20-5FF5-403D-9F6C-AA359EF55BA0}" type="presParOf" srcId="{8C60820D-478E-4F08-AEB5-74BB25E665A5}" destId="{61009D96-F5E7-4BA4-A49B-0076A6725212}" srcOrd="6" destOrd="0" presId="urn:microsoft.com/office/officeart/2008/layout/VerticalCurvedList"/>
    <dgm:cxn modelId="{949249B5-4E63-4673-A7A4-B5C43F531463}" type="presParOf" srcId="{61009D96-F5E7-4BA4-A49B-0076A6725212}" destId="{42FA03D1-6481-4A14-AD36-FAA47B02D7AC}" srcOrd="0" destOrd="0" presId="urn:microsoft.com/office/officeart/2008/layout/VerticalCurvedList"/>
    <dgm:cxn modelId="{3771A65D-A783-458D-9E15-821160DB7B12}" type="presParOf" srcId="{8C60820D-478E-4F08-AEB5-74BB25E665A5}" destId="{22615BED-F307-46E7-B3F4-F3DC79FD083B}" srcOrd="7" destOrd="0" presId="urn:microsoft.com/office/officeart/2008/layout/VerticalCurvedList"/>
    <dgm:cxn modelId="{FC519B35-D324-4E07-86EA-03BC6CFA7E78}" type="presParOf" srcId="{8C60820D-478E-4F08-AEB5-74BB25E665A5}" destId="{595F43A7-3E29-4D1B-BBD5-62AF641B28F1}" srcOrd="8" destOrd="0" presId="urn:microsoft.com/office/officeart/2008/layout/VerticalCurvedList"/>
    <dgm:cxn modelId="{18333602-4D3A-4DA8-BE07-A7C4837B0CDC}" type="presParOf" srcId="{595F43A7-3E29-4D1B-BBD5-62AF641B28F1}" destId="{17E34699-A82B-4B54-A12F-D60A057F51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77D4A0-1C56-43F8-8843-194801F45197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A7B1B939-1EE3-478D-9B04-2319EA23D3AA}">
      <dgm:prSet phldrT="[文字]"/>
      <dgm:spPr/>
      <dgm:t>
        <a:bodyPr/>
        <a:lstStyle/>
        <a:p>
          <a:r>
            <a:rPr lang="zh-TW" altLang="en-US" dirty="0" smtClean="0"/>
            <a:t>刺激</a:t>
          </a:r>
          <a:endParaRPr lang="zh-TW" altLang="en-US" dirty="0"/>
        </a:p>
      </dgm:t>
    </dgm:pt>
    <dgm:pt modelId="{8B01DDCE-E999-4B17-B71A-37E4B3A2F44F}" type="parTrans" cxnId="{E74B0229-5A90-4044-880D-A59C040F4C59}">
      <dgm:prSet/>
      <dgm:spPr/>
      <dgm:t>
        <a:bodyPr/>
        <a:lstStyle/>
        <a:p>
          <a:endParaRPr lang="zh-TW" altLang="en-US"/>
        </a:p>
      </dgm:t>
    </dgm:pt>
    <dgm:pt modelId="{05C3FC2E-17EC-4CD2-9DE0-2907BF4B0A1C}" type="sibTrans" cxnId="{E74B0229-5A90-4044-880D-A59C040F4C59}">
      <dgm:prSet/>
      <dgm:spPr/>
      <dgm:t>
        <a:bodyPr/>
        <a:lstStyle/>
        <a:p>
          <a:endParaRPr lang="zh-TW" altLang="en-US"/>
        </a:p>
      </dgm:t>
    </dgm:pt>
    <dgm:pt modelId="{1841F801-00EF-4D08-849F-47A3FBDCE30A}">
      <dgm:prSet phldrT="[文字]"/>
      <dgm:spPr/>
      <dgm:t>
        <a:bodyPr/>
        <a:lstStyle/>
        <a:p>
          <a:endParaRPr lang="zh-TW" altLang="en-US" dirty="0"/>
        </a:p>
      </dgm:t>
    </dgm:pt>
    <dgm:pt modelId="{33871FE6-9325-4F01-9F5B-E6FDF4F4488C}" type="parTrans" cxnId="{B875D662-7FCA-4474-B02F-716E880761FE}">
      <dgm:prSet/>
      <dgm:spPr/>
      <dgm:t>
        <a:bodyPr/>
        <a:lstStyle/>
        <a:p>
          <a:endParaRPr lang="zh-TW" altLang="en-US"/>
        </a:p>
      </dgm:t>
    </dgm:pt>
    <dgm:pt modelId="{990805D7-F471-4D31-8293-22C60E20D6E3}" type="sibTrans" cxnId="{B875D662-7FCA-4474-B02F-716E880761FE}">
      <dgm:prSet/>
      <dgm:spPr/>
      <dgm:t>
        <a:bodyPr/>
        <a:lstStyle/>
        <a:p>
          <a:endParaRPr lang="zh-TW" altLang="en-US"/>
        </a:p>
      </dgm:t>
    </dgm:pt>
    <dgm:pt modelId="{C0EE5C50-BFD4-4E36-B4E7-DA5362F6FACB}">
      <dgm:prSet phldrT="[文字]"/>
      <dgm:spPr/>
      <dgm:t>
        <a:bodyPr/>
        <a:lstStyle/>
        <a:p>
          <a:endParaRPr lang="zh-TW" altLang="en-US" dirty="0"/>
        </a:p>
      </dgm:t>
    </dgm:pt>
    <dgm:pt modelId="{D1681DCD-61EF-4DB4-83B3-6268E443A1DE}" type="parTrans" cxnId="{24EB976B-238A-43EB-AA7C-9CCCACDE94C6}">
      <dgm:prSet/>
      <dgm:spPr/>
      <dgm:t>
        <a:bodyPr/>
        <a:lstStyle/>
        <a:p>
          <a:endParaRPr lang="zh-TW" altLang="en-US"/>
        </a:p>
      </dgm:t>
    </dgm:pt>
    <dgm:pt modelId="{B6A59DDB-213B-4E91-BBBD-D01C4FE411BF}" type="sibTrans" cxnId="{24EB976B-238A-43EB-AA7C-9CCCACDE94C6}">
      <dgm:prSet/>
      <dgm:spPr/>
      <dgm:t>
        <a:bodyPr/>
        <a:lstStyle/>
        <a:p>
          <a:endParaRPr lang="zh-TW" altLang="en-US"/>
        </a:p>
      </dgm:t>
    </dgm:pt>
    <dgm:pt modelId="{B9C5A75F-AFFE-457F-876D-87F70459BB0A}" type="pres">
      <dgm:prSet presAssocID="{7777D4A0-1C56-43F8-8843-194801F45197}" presName="Name0" presStyleCnt="0">
        <dgm:presLayoutVars>
          <dgm:dir/>
          <dgm:resizeHandles val="exact"/>
        </dgm:presLayoutVars>
      </dgm:prSet>
      <dgm:spPr/>
    </dgm:pt>
    <dgm:pt modelId="{21DE2D4B-FC56-4F20-A5DC-1891496FB724}" type="pres">
      <dgm:prSet presAssocID="{A7B1B939-1EE3-478D-9B04-2319EA23D3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93DE8A-A7B0-4C53-8454-D0A7D5A64BC4}" type="pres">
      <dgm:prSet presAssocID="{05C3FC2E-17EC-4CD2-9DE0-2907BF4B0A1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5E8AB472-FB8C-46A7-A270-BF9FEC656C08}" type="pres">
      <dgm:prSet presAssocID="{05C3FC2E-17EC-4CD2-9DE0-2907BF4B0A1C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9DF8FF65-3A8F-472C-B133-3BC34F31D288}" type="pres">
      <dgm:prSet presAssocID="{1841F801-00EF-4D08-849F-47A3FBDCE30A}" presName="node" presStyleLbl="node1" presStyleIdx="1" presStyleCnt="3" custScaleY="1615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5F39C8-4F95-41D1-8E0F-36959C9B0140}" type="pres">
      <dgm:prSet presAssocID="{990805D7-F471-4D31-8293-22C60E20D6E3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26F13743-62DA-44F9-939D-83A17CEFE4D7}" type="pres">
      <dgm:prSet presAssocID="{990805D7-F471-4D31-8293-22C60E20D6E3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A9BEA7EA-D5A0-4E0C-91C8-FADE2F5719DE}" type="pres">
      <dgm:prSet presAssocID="{C0EE5C50-BFD4-4E36-B4E7-DA5362F6FA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7571201-4905-4238-8169-0E56A8FAB953}" type="presOf" srcId="{C0EE5C50-BFD4-4E36-B4E7-DA5362F6FACB}" destId="{A9BEA7EA-D5A0-4E0C-91C8-FADE2F5719DE}" srcOrd="0" destOrd="0" presId="urn:microsoft.com/office/officeart/2005/8/layout/process1"/>
    <dgm:cxn modelId="{2CB93317-03A0-4AC0-B59C-145A29A3056F}" type="presOf" srcId="{A7B1B939-1EE3-478D-9B04-2319EA23D3AA}" destId="{21DE2D4B-FC56-4F20-A5DC-1891496FB724}" srcOrd="0" destOrd="0" presId="urn:microsoft.com/office/officeart/2005/8/layout/process1"/>
    <dgm:cxn modelId="{2F023E50-69F2-4A26-82A8-D4F8E7D74B6D}" type="presOf" srcId="{1841F801-00EF-4D08-849F-47A3FBDCE30A}" destId="{9DF8FF65-3A8F-472C-B133-3BC34F31D288}" srcOrd="0" destOrd="0" presId="urn:microsoft.com/office/officeart/2005/8/layout/process1"/>
    <dgm:cxn modelId="{4CA693AC-055B-4D8E-93D9-669772F969AE}" type="presOf" srcId="{05C3FC2E-17EC-4CD2-9DE0-2907BF4B0A1C}" destId="{5E8AB472-FB8C-46A7-A270-BF9FEC656C08}" srcOrd="1" destOrd="0" presId="urn:microsoft.com/office/officeart/2005/8/layout/process1"/>
    <dgm:cxn modelId="{3FF68EAC-AAE9-4A66-993C-83D401B0F235}" type="presOf" srcId="{990805D7-F471-4D31-8293-22C60E20D6E3}" destId="{26F13743-62DA-44F9-939D-83A17CEFE4D7}" srcOrd="1" destOrd="0" presId="urn:microsoft.com/office/officeart/2005/8/layout/process1"/>
    <dgm:cxn modelId="{6F8EA31A-A4FE-4027-8120-078030D77A2D}" type="presOf" srcId="{05C3FC2E-17EC-4CD2-9DE0-2907BF4B0A1C}" destId="{6A93DE8A-A7B0-4C53-8454-D0A7D5A64BC4}" srcOrd="0" destOrd="0" presId="urn:microsoft.com/office/officeart/2005/8/layout/process1"/>
    <dgm:cxn modelId="{24EB976B-238A-43EB-AA7C-9CCCACDE94C6}" srcId="{7777D4A0-1C56-43F8-8843-194801F45197}" destId="{C0EE5C50-BFD4-4E36-B4E7-DA5362F6FACB}" srcOrd="2" destOrd="0" parTransId="{D1681DCD-61EF-4DB4-83B3-6268E443A1DE}" sibTransId="{B6A59DDB-213B-4E91-BBBD-D01C4FE411BF}"/>
    <dgm:cxn modelId="{E55FF221-62E5-4E80-B992-2A6A1F1C6617}" type="presOf" srcId="{7777D4A0-1C56-43F8-8843-194801F45197}" destId="{B9C5A75F-AFFE-457F-876D-87F70459BB0A}" srcOrd="0" destOrd="0" presId="urn:microsoft.com/office/officeart/2005/8/layout/process1"/>
    <dgm:cxn modelId="{E74B0229-5A90-4044-880D-A59C040F4C59}" srcId="{7777D4A0-1C56-43F8-8843-194801F45197}" destId="{A7B1B939-1EE3-478D-9B04-2319EA23D3AA}" srcOrd="0" destOrd="0" parTransId="{8B01DDCE-E999-4B17-B71A-37E4B3A2F44F}" sibTransId="{05C3FC2E-17EC-4CD2-9DE0-2907BF4B0A1C}"/>
    <dgm:cxn modelId="{FD5186C8-907C-4A7E-BE15-64673DBEF545}" type="presOf" srcId="{990805D7-F471-4D31-8293-22C60E20D6E3}" destId="{0C5F39C8-4F95-41D1-8E0F-36959C9B0140}" srcOrd="0" destOrd="0" presId="urn:microsoft.com/office/officeart/2005/8/layout/process1"/>
    <dgm:cxn modelId="{B875D662-7FCA-4474-B02F-716E880761FE}" srcId="{7777D4A0-1C56-43F8-8843-194801F45197}" destId="{1841F801-00EF-4D08-849F-47A3FBDCE30A}" srcOrd="1" destOrd="0" parTransId="{33871FE6-9325-4F01-9F5B-E6FDF4F4488C}" sibTransId="{990805D7-F471-4D31-8293-22C60E20D6E3}"/>
    <dgm:cxn modelId="{F7665E26-8F80-490C-93D0-86CC9C2A6D95}" type="presParOf" srcId="{B9C5A75F-AFFE-457F-876D-87F70459BB0A}" destId="{21DE2D4B-FC56-4F20-A5DC-1891496FB724}" srcOrd="0" destOrd="0" presId="urn:microsoft.com/office/officeart/2005/8/layout/process1"/>
    <dgm:cxn modelId="{C7EA3FE7-BE57-4571-A217-E69C6F95FB96}" type="presParOf" srcId="{B9C5A75F-AFFE-457F-876D-87F70459BB0A}" destId="{6A93DE8A-A7B0-4C53-8454-D0A7D5A64BC4}" srcOrd="1" destOrd="0" presId="urn:microsoft.com/office/officeart/2005/8/layout/process1"/>
    <dgm:cxn modelId="{70F51BE3-C634-4B1D-A002-827639ED3904}" type="presParOf" srcId="{6A93DE8A-A7B0-4C53-8454-D0A7D5A64BC4}" destId="{5E8AB472-FB8C-46A7-A270-BF9FEC656C08}" srcOrd="0" destOrd="0" presId="urn:microsoft.com/office/officeart/2005/8/layout/process1"/>
    <dgm:cxn modelId="{46A31B43-7DBE-417E-839C-147491EC6D79}" type="presParOf" srcId="{B9C5A75F-AFFE-457F-876D-87F70459BB0A}" destId="{9DF8FF65-3A8F-472C-B133-3BC34F31D288}" srcOrd="2" destOrd="0" presId="urn:microsoft.com/office/officeart/2005/8/layout/process1"/>
    <dgm:cxn modelId="{6E256693-E092-4551-9CF6-1C9B4B593AAF}" type="presParOf" srcId="{B9C5A75F-AFFE-457F-876D-87F70459BB0A}" destId="{0C5F39C8-4F95-41D1-8E0F-36959C9B0140}" srcOrd="3" destOrd="0" presId="urn:microsoft.com/office/officeart/2005/8/layout/process1"/>
    <dgm:cxn modelId="{6B2FB0FD-F9C0-4105-9CC1-64167B23698B}" type="presParOf" srcId="{0C5F39C8-4F95-41D1-8E0F-36959C9B0140}" destId="{26F13743-62DA-44F9-939D-83A17CEFE4D7}" srcOrd="0" destOrd="0" presId="urn:microsoft.com/office/officeart/2005/8/layout/process1"/>
    <dgm:cxn modelId="{AFC2E37D-7097-4711-9455-E4A9EBDE94D0}" type="presParOf" srcId="{B9C5A75F-AFFE-457F-876D-87F70459BB0A}" destId="{A9BEA7EA-D5A0-4E0C-91C8-FADE2F5719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77D4A0-1C56-43F8-8843-194801F45197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A7B1B939-1EE3-478D-9B04-2319EA23D3AA}">
      <dgm:prSet phldrT="[文字]"/>
      <dgm:spPr/>
      <dgm:t>
        <a:bodyPr/>
        <a:lstStyle/>
        <a:p>
          <a:r>
            <a:rPr lang="zh-TW" altLang="en-US" dirty="0" smtClean="0"/>
            <a:t>刺激</a:t>
          </a:r>
          <a:endParaRPr lang="zh-TW" altLang="en-US" dirty="0"/>
        </a:p>
      </dgm:t>
    </dgm:pt>
    <dgm:pt modelId="{8B01DDCE-E999-4B17-B71A-37E4B3A2F44F}" type="parTrans" cxnId="{E74B0229-5A90-4044-880D-A59C040F4C59}">
      <dgm:prSet/>
      <dgm:spPr/>
      <dgm:t>
        <a:bodyPr/>
        <a:lstStyle/>
        <a:p>
          <a:endParaRPr lang="zh-TW" altLang="en-US"/>
        </a:p>
      </dgm:t>
    </dgm:pt>
    <dgm:pt modelId="{05C3FC2E-17EC-4CD2-9DE0-2907BF4B0A1C}" type="sibTrans" cxnId="{E74B0229-5A90-4044-880D-A59C040F4C59}">
      <dgm:prSet/>
      <dgm:spPr/>
      <dgm:t>
        <a:bodyPr/>
        <a:lstStyle/>
        <a:p>
          <a:endParaRPr lang="zh-TW" altLang="en-US"/>
        </a:p>
      </dgm:t>
    </dgm:pt>
    <dgm:pt modelId="{C0EE5C50-BFD4-4E36-B4E7-DA5362F6FACB}">
      <dgm:prSet phldrT="[文字]"/>
      <dgm:spPr/>
      <dgm:t>
        <a:bodyPr/>
        <a:lstStyle/>
        <a:p>
          <a:r>
            <a:rPr lang="zh-TW" altLang="en-US" dirty="0" smtClean="0"/>
            <a:t>慣性反應</a:t>
          </a:r>
          <a:endParaRPr lang="zh-TW" altLang="en-US" dirty="0"/>
        </a:p>
      </dgm:t>
    </dgm:pt>
    <dgm:pt modelId="{D1681DCD-61EF-4DB4-83B3-6268E443A1DE}" type="parTrans" cxnId="{24EB976B-238A-43EB-AA7C-9CCCACDE94C6}">
      <dgm:prSet/>
      <dgm:spPr/>
      <dgm:t>
        <a:bodyPr/>
        <a:lstStyle/>
        <a:p>
          <a:endParaRPr lang="zh-TW" altLang="en-US"/>
        </a:p>
      </dgm:t>
    </dgm:pt>
    <dgm:pt modelId="{B6A59DDB-213B-4E91-BBBD-D01C4FE411BF}" type="sibTrans" cxnId="{24EB976B-238A-43EB-AA7C-9CCCACDE94C6}">
      <dgm:prSet/>
      <dgm:spPr/>
      <dgm:t>
        <a:bodyPr/>
        <a:lstStyle/>
        <a:p>
          <a:endParaRPr lang="zh-TW" altLang="en-US"/>
        </a:p>
      </dgm:t>
    </dgm:pt>
    <dgm:pt modelId="{B9C5A75F-AFFE-457F-876D-87F70459BB0A}" type="pres">
      <dgm:prSet presAssocID="{7777D4A0-1C56-43F8-8843-194801F45197}" presName="Name0" presStyleCnt="0">
        <dgm:presLayoutVars>
          <dgm:dir/>
          <dgm:resizeHandles val="exact"/>
        </dgm:presLayoutVars>
      </dgm:prSet>
      <dgm:spPr/>
    </dgm:pt>
    <dgm:pt modelId="{21DE2D4B-FC56-4F20-A5DC-1891496FB724}" type="pres">
      <dgm:prSet presAssocID="{A7B1B939-1EE3-478D-9B04-2319EA23D3A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93DE8A-A7B0-4C53-8454-D0A7D5A64BC4}" type="pres">
      <dgm:prSet presAssocID="{05C3FC2E-17EC-4CD2-9DE0-2907BF4B0A1C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5E8AB472-FB8C-46A7-A270-BF9FEC656C08}" type="pres">
      <dgm:prSet presAssocID="{05C3FC2E-17EC-4CD2-9DE0-2907BF4B0A1C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A9BEA7EA-D5A0-4E0C-91C8-FADE2F5719DE}" type="pres">
      <dgm:prSet presAssocID="{C0EE5C50-BFD4-4E36-B4E7-DA5362F6FAC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DDB558-B797-4336-B97E-7501CC037334}" type="presOf" srcId="{05C3FC2E-17EC-4CD2-9DE0-2907BF4B0A1C}" destId="{6A93DE8A-A7B0-4C53-8454-D0A7D5A64BC4}" srcOrd="0" destOrd="0" presId="urn:microsoft.com/office/officeart/2005/8/layout/process1"/>
    <dgm:cxn modelId="{CDE2B2CE-0DF4-454C-B8A1-E5B7B2986052}" type="presOf" srcId="{05C3FC2E-17EC-4CD2-9DE0-2907BF4B0A1C}" destId="{5E8AB472-FB8C-46A7-A270-BF9FEC656C08}" srcOrd="1" destOrd="0" presId="urn:microsoft.com/office/officeart/2005/8/layout/process1"/>
    <dgm:cxn modelId="{BB81EBE2-1625-416E-AB6F-96A1B308B241}" type="presOf" srcId="{A7B1B939-1EE3-478D-9B04-2319EA23D3AA}" destId="{21DE2D4B-FC56-4F20-A5DC-1891496FB724}" srcOrd="0" destOrd="0" presId="urn:microsoft.com/office/officeart/2005/8/layout/process1"/>
    <dgm:cxn modelId="{21FC2BA7-97BE-46B8-BEF5-BBF48C5592B2}" type="presOf" srcId="{7777D4A0-1C56-43F8-8843-194801F45197}" destId="{B9C5A75F-AFFE-457F-876D-87F70459BB0A}" srcOrd="0" destOrd="0" presId="urn:microsoft.com/office/officeart/2005/8/layout/process1"/>
    <dgm:cxn modelId="{E74B0229-5A90-4044-880D-A59C040F4C59}" srcId="{7777D4A0-1C56-43F8-8843-194801F45197}" destId="{A7B1B939-1EE3-478D-9B04-2319EA23D3AA}" srcOrd="0" destOrd="0" parTransId="{8B01DDCE-E999-4B17-B71A-37E4B3A2F44F}" sibTransId="{05C3FC2E-17EC-4CD2-9DE0-2907BF4B0A1C}"/>
    <dgm:cxn modelId="{37849BF8-40C9-4C05-BFBB-DF4D85C4A774}" type="presOf" srcId="{C0EE5C50-BFD4-4E36-B4E7-DA5362F6FACB}" destId="{A9BEA7EA-D5A0-4E0C-91C8-FADE2F5719DE}" srcOrd="0" destOrd="0" presId="urn:microsoft.com/office/officeart/2005/8/layout/process1"/>
    <dgm:cxn modelId="{24EB976B-238A-43EB-AA7C-9CCCACDE94C6}" srcId="{7777D4A0-1C56-43F8-8843-194801F45197}" destId="{C0EE5C50-BFD4-4E36-B4E7-DA5362F6FACB}" srcOrd="1" destOrd="0" parTransId="{D1681DCD-61EF-4DB4-83B3-6268E443A1DE}" sibTransId="{B6A59DDB-213B-4E91-BBBD-D01C4FE411BF}"/>
    <dgm:cxn modelId="{B3C2B1B1-C1BF-4D42-A3C2-68F0033A6C64}" type="presParOf" srcId="{B9C5A75F-AFFE-457F-876D-87F70459BB0A}" destId="{21DE2D4B-FC56-4F20-A5DC-1891496FB724}" srcOrd="0" destOrd="0" presId="urn:microsoft.com/office/officeart/2005/8/layout/process1"/>
    <dgm:cxn modelId="{4ED06B85-A259-4A84-8C77-1E7B921BB8D2}" type="presParOf" srcId="{B9C5A75F-AFFE-457F-876D-87F70459BB0A}" destId="{6A93DE8A-A7B0-4C53-8454-D0A7D5A64BC4}" srcOrd="1" destOrd="0" presId="urn:microsoft.com/office/officeart/2005/8/layout/process1"/>
    <dgm:cxn modelId="{BABEA26D-C220-48C9-BBD0-C2D580C8F17E}" type="presParOf" srcId="{6A93DE8A-A7B0-4C53-8454-D0A7D5A64BC4}" destId="{5E8AB472-FB8C-46A7-A270-BF9FEC656C08}" srcOrd="0" destOrd="0" presId="urn:microsoft.com/office/officeart/2005/8/layout/process1"/>
    <dgm:cxn modelId="{FD5D4919-9AAF-4BA9-AF70-53061F2F4FF7}" type="presParOf" srcId="{B9C5A75F-AFFE-457F-876D-87F70459BB0A}" destId="{A9BEA7EA-D5A0-4E0C-91C8-FADE2F5719D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DFFDA-9F62-4234-9F4C-E9FCC689984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F968129-54CC-45C9-8FCE-3B1B6E6912DB}">
      <dgm:prSet phldrT="[文字]" phldr="1"/>
      <dgm:spPr/>
      <dgm:t>
        <a:bodyPr/>
        <a:lstStyle/>
        <a:p>
          <a:endParaRPr lang="zh-TW" altLang="en-US"/>
        </a:p>
      </dgm:t>
    </dgm:pt>
    <dgm:pt modelId="{3ECDFE97-C108-4067-B894-3AA6250040C5}" type="parTrans" cxnId="{3A66FF57-A8E6-4E00-8CBD-C79914A03BE0}">
      <dgm:prSet/>
      <dgm:spPr/>
      <dgm:t>
        <a:bodyPr/>
        <a:lstStyle/>
        <a:p>
          <a:endParaRPr lang="zh-TW" altLang="en-US"/>
        </a:p>
      </dgm:t>
    </dgm:pt>
    <dgm:pt modelId="{BF75A68C-2405-42BC-8932-67F354CF72E5}" type="sibTrans" cxnId="{3A66FF57-A8E6-4E00-8CBD-C79914A03BE0}">
      <dgm:prSet/>
      <dgm:spPr/>
      <dgm:t>
        <a:bodyPr/>
        <a:lstStyle/>
        <a:p>
          <a:endParaRPr lang="zh-TW" altLang="en-US"/>
        </a:p>
      </dgm:t>
    </dgm:pt>
    <dgm:pt modelId="{EE0CA750-7A67-43CB-B6F3-7D96680A54B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家裡有沒有讓他想學的刺激？</a:t>
          </a:r>
          <a:endParaRPr lang="zh-TW" altLang="en-US" sz="3200" dirty="0"/>
        </a:p>
      </dgm:t>
    </dgm:pt>
    <dgm:pt modelId="{8AEF9458-CD1A-4218-8488-8E1EEBFF3925}" type="parTrans" cxnId="{FDC53D45-0215-4020-8C10-AD45A2E15E21}">
      <dgm:prSet/>
      <dgm:spPr/>
      <dgm:t>
        <a:bodyPr/>
        <a:lstStyle/>
        <a:p>
          <a:endParaRPr lang="zh-TW" altLang="en-US"/>
        </a:p>
      </dgm:t>
    </dgm:pt>
    <dgm:pt modelId="{5B3EA2C1-E77E-41E1-9C61-42CCB62689A1}" type="sibTrans" cxnId="{FDC53D45-0215-4020-8C10-AD45A2E15E21}">
      <dgm:prSet/>
      <dgm:spPr/>
      <dgm:t>
        <a:bodyPr/>
        <a:lstStyle/>
        <a:p>
          <a:endParaRPr lang="zh-TW" altLang="en-US"/>
        </a:p>
      </dgm:t>
    </dgm:pt>
    <dgm:pt modelId="{81D5B099-20BE-45FA-98DA-63018D0CA06E}">
      <dgm:prSet phldrT="[文字]" phldr="1"/>
      <dgm:spPr/>
      <dgm:t>
        <a:bodyPr/>
        <a:lstStyle/>
        <a:p>
          <a:endParaRPr lang="zh-TW" altLang="en-US"/>
        </a:p>
      </dgm:t>
    </dgm:pt>
    <dgm:pt modelId="{23994D39-39D2-4090-880D-28514FC6BA9D}" type="parTrans" cxnId="{BA603620-4779-48D9-8552-47336BB9CD8B}">
      <dgm:prSet/>
      <dgm:spPr/>
      <dgm:t>
        <a:bodyPr/>
        <a:lstStyle/>
        <a:p>
          <a:endParaRPr lang="zh-TW" altLang="en-US"/>
        </a:p>
      </dgm:t>
    </dgm:pt>
    <dgm:pt modelId="{3B5079A3-7602-4F74-895A-BEC87C91356C}" type="sibTrans" cxnId="{BA603620-4779-48D9-8552-47336BB9CD8B}">
      <dgm:prSet/>
      <dgm:spPr/>
      <dgm:t>
        <a:bodyPr/>
        <a:lstStyle/>
        <a:p>
          <a:endParaRPr lang="zh-TW" altLang="en-US"/>
        </a:p>
      </dgm:t>
    </dgm:pt>
    <dgm:pt modelId="{FF505D6B-DF7A-4E37-822C-B6E8A7B4E6C9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周遭環境或家裡會不會太吵？</a:t>
          </a:r>
          <a:endParaRPr lang="en-US" altLang="zh-TW" sz="3200" dirty="0" smtClean="0">
            <a:latin typeface="標楷體" pitchFamily="65" charset="-120"/>
            <a:ea typeface="標楷體" pitchFamily="65" charset="-120"/>
          </a:endParaRPr>
        </a:p>
        <a:p>
          <a:pPr marL="285750" indent="0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zh-TW" altLang="en-US" dirty="0"/>
        </a:p>
      </dgm:t>
    </dgm:pt>
    <dgm:pt modelId="{9B9F2028-DBED-42E9-8701-B6F7D505B276}" type="parTrans" cxnId="{3009CF7D-7D64-4889-BD13-234BABC6126B}">
      <dgm:prSet/>
      <dgm:spPr/>
      <dgm:t>
        <a:bodyPr/>
        <a:lstStyle/>
        <a:p>
          <a:endParaRPr lang="zh-TW" altLang="en-US"/>
        </a:p>
      </dgm:t>
    </dgm:pt>
    <dgm:pt modelId="{5890DAB6-58EA-4CEE-88C0-BD0A5B9E0084}" type="sibTrans" cxnId="{3009CF7D-7D64-4889-BD13-234BABC6126B}">
      <dgm:prSet/>
      <dgm:spPr/>
      <dgm:t>
        <a:bodyPr/>
        <a:lstStyle/>
        <a:p>
          <a:endParaRPr lang="zh-TW" altLang="en-US"/>
        </a:p>
      </dgm:t>
    </dgm:pt>
    <dgm:pt modelId="{1E5B5A5E-03E1-434B-A900-FE139AC62B3F}">
      <dgm:prSet phldrT="[文字]" phldr="1"/>
      <dgm:spPr/>
      <dgm:t>
        <a:bodyPr/>
        <a:lstStyle/>
        <a:p>
          <a:endParaRPr lang="zh-TW" altLang="en-US"/>
        </a:p>
      </dgm:t>
    </dgm:pt>
    <dgm:pt modelId="{7E818E02-6D64-46AA-80DB-A4CEC9461C60}" type="parTrans" cxnId="{191F7707-BA4C-4649-880B-3C2432197624}">
      <dgm:prSet/>
      <dgm:spPr/>
      <dgm:t>
        <a:bodyPr/>
        <a:lstStyle/>
        <a:p>
          <a:endParaRPr lang="zh-TW" altLang="en-US"/>
        </a:p>
      </dgm:t>
    </dgm:pt>
    <dgm:pt modelId="{41F1E157-D997-4C46-9142-E795D6E43F84}" type="sibTrans" cxnId="{191F7707-BA4C-4649-880B-3C2432197624}">
      <dgm:prSet/>
      <dgm:spPr/>
      <dgm:t>
        <a:bodyPr/>
        <a:lstStyle/>
        <a:p>
          <a:endParaRPr lang="zh-TW" altLang="en-US"/>
        </a:p>
      </dgm:t>
    </dgm:pt>
    <dgm:pt modelId="{3E6DAF59-4930-4C8A-AA65-F72DFC16620D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有沒有人陪讀？</a:t>
          </a:r>
        </a:p>
        <a:p>
          <a:pPr marL="285750" indent="0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zh-TW" altLang="en-US" dirty="0"/>
        </a:p>
      </dgm:t>
    </dgm:pt>
    <dgm:pt modelId="{5F52BA02-F5B1-4C24-9D47-C80479DB24E7}" type="parTrans" cxnId="{BE374F32-8638-40DA-926A-53528155E165}">
      <dgm:prSet/>
      <dgm:spPr/>
      <dgm:t>
        <a:bodyPr/>
        <a:lstStyle/>
        <a:p>
          <a:endParaRPr lang="zh-TW" altLang="en-US"/>
        </a:p>
      </dgm:t>
    </dgm:pt>
    <dgm:pt modelId="{5E71BB19-9745-4671-B5D2-0987CF81A7A9}" type="sibTrans" cxnId="{BE374F32-8638-40DA-926A-53528155E165}">
      <dgm:prSet/>
      <dgm:spPr/>
      <dgm:t>
        <a:bodyPr/>
        <a:lstStyle/>
        <a:p>
          <a:endParaRPr lang="zh-TW" altLang="en-US"/>
        </a:p>
      </dgm:t>
    </dgm:pt>
    <dgm:pt modelId="{B376BA23-AC9E-414F-8A19-1DCEA50415F2}">
      <dgm:prSet/>
      <dgm:spPr/>
      <dgm:t>
        <a:bodyPr/>
        <a:lstStyle/>
        <a:p>
          <a:endParaRPr lang="zh-TW" altLang="en-US"/>
        </a:p>
      </dgm:t>
    </dgm:pt>
    <dgm:pt modelId="{CE41B25D-8D09-4A77-BAE6-5D743145FEB1}" type="parTrans" cxnId="{7E61F7D4-B9E6-4B46-B38C-FAB532645890}">
      <dgm:prSet/>
      <dgm:spPr/>
      <dgm:t>
        <a:bodyPr/>
        <a:lstStyle/>
        <a:p>
          <a:endParaRPr lang="zh-TW" altLang="en-US"/>
        </a:p>
      </dgm:t>
    </dgm:pt>
    <dgm:pt modelId="{B98EBE7B-D855-4BD8-AC71-D2BF70F77C20}" type="sibTrans" cxnId="{7E61F7D4-B9E6-4B46-B38C-FAB532645890}">
      <dgm:prSet/>
      <dgm:spPr/>
      <dgm:t>
        <a:bodyPr/>
        <a:lstStyle/>
        <a:p>
          <a:endParaRPr lang="zh-TW" altLang="en-US"/>
        </a:p>
      </dgm:t>
    </dgm:pt>
    <dgm:pt modelId="{CC95F3E1-21D9-4DCC-87CF-AFC1296E0672}">
      <dgm:prSet/>
      <dgm:spPr/>
      <dgm:t>
        <a:bodyPr/>
        <a:lstStyle/>
        <a:p>
          <a:endParaRPr lang="zh-TW" altLang="en-US"/>
        </a:p>
      </dgm:t>
    </dgm:pt>
    <dgm:pt modelId="{90518473-BD2E-4AF3-A497-B354901DE1D9}" type="parTrans" cxnId="{3719219F-CDD5-4CAB-BA2E-61346EE7DBF8}">
      <dgm:prSet/>
      <dgm:spPr/>
      <dgm:t>
        <a:bodyPr/>
        <a:lstStyle/>
        <a:p>
          <a:endParaRPr lang="zh-TW" altLang="en-US"/>
        </a:p>
      </dgm:t>
    </dgm:pt>
    <dgm:pt modelId="{56BAC82B-D8EC-49D7-BA2C-87CC45DFE93B}" type="sibTrans" cxnId="{3719219F-CDD5-4CAB-BA2E-61346EE7DBF8}">
      <dgm:prSet/>
      <dgm:spPr/>
      <dgm:t>
        <a:bodyPr/>
        <a:lstStyle/>
        <a:p>
          <a:endParaRPr lang="zh-TW" altLang="en-US"/>
        </a:p>
      </dgm:t>
    </dgm:pt>
    <dgm:pt modelId="{DCC71145-3CE8-4B24-A247-6BE53DB5F85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有沒有干擾他學習的刺激？</a:t>
          </a:r>
          <a:endParaRPr lang="en-US" altLang="zh-TW" sz="3200" dirty="0" smtClean="0">
            <a:latin typeface="標楷體" pitchFamily="65" charset="-120"/>
            <a:ea typeface="標楷體" pitchFamily="65" charset="-120"/>
          </a:endParaRP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zh-TW" altLang="en-US" dirty="0"/>
        </a:p>
      </dgm:t>
    </dgm:pt>
    <dgm:pt modelId="{7BC34B0E-BF59-4826-A39F-A73263A1F9A9}" type="parTrans" cxnId="{694A34EB-D8A9-49D9-8234-B4F8175EA9DA}">
      <dgm:prSet/>
      <dgm:spPr/>
      <dgm:t>
        <a:bodyPr/>
        <a:lstStyle/>
        <a:p>
          <a:endParaRPr lang="zh-TW" altLang="en-US"/>
        </a:p>
      </dgm:t>
    </dgm:pt>
    <dgm:pt modelId="{978F91C5-2D47-478C-A6EC-E9C349EC3608}" type="sibTrans" cxnId="{694A34EB-D8A9-49D9-8234-B4F8175EA9DA}">
      <dgm:prSet/>
      <dgm:spPr/>
      <dgm:t>
        <a:bodyPr/>
        <a:lstStyle/>
        <a:p>
          <a:endParaRPr lang="zh-TW" altLang="en-US"/>
        </a:p>
      </dgm:t>
    </dgm:pt>
    <dgm:pt modelId="{9F40A008-9B72-4944-AF34-7B3A7EAAC84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dirty="0" smtClean="0">
              <a:latin typeface="標楷體" pitchFamily="65" charset="-120"/>
              <a:ea typeface="標楷體" pitchFamily="65" charset="-120"/>
            </a:rPr>
            <a:t>書桌是不是很亂影響學習？</a:t>
          </a:r>
          <a:endParaRPr lang="en-US" altLang="zh-TW" sz="3200" dirty="0" smtClean="0">
            <a:latin typeface="標楷體" pitchFamily="65" charset="-120"/>
            <a:ea typeface="標楷體" pitchFamily="65" charset="-120"/>
          </a:endParaRP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zh-TW" altLang="en-US" dirty="0"/>
        </a:p>
      </dgm:t>
    </dgm:pt>
    <dgm:pt modelId="{B49BF792-DC8B-4E17-A3BF-182B76327F91}" type="parTrans" cxnId="{22300272-7808-4A43-A11F-4DCF6C758973}">
      <dgm:prSet/>
      <dgm:spPr/>
      <dgm:t>
        <a:bodyPr/>
        <a:lstStyle/>
        <a:p>
          <a:endParaRPr lang="zh-TW" altLang="en-US"/>
        </a:p>
      </dgm:t>
    </dgm:pt>
    <dgm:pt modelId="{6994A748-FE48-47B7-A42D-4F0CAAF6958B}" type="sibTrans" cxnId="{22300272-7808-4A43-A11F-4DCF6C758973}">
      <dgm:prSet/>
      <dgm:spPr/>
      <dgm:t>
        <a:bodyPr/>
        <a:lstStyle/>
        <a:p>
          <a:endParaRPr lang="zh-TW" altLang="en-US"/>
        </a:p>
      </dgm:t>
    </dgm:pt>
    <dgm:pt modelId="{392CBCAF-F8FA-4CE8-B33C-C4069A65EF8C}" type="pres">
      <dgm:prSet presAssocID="{817DFFDA-9F62-4234-9F4C-E9FCC68998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678C50A-A6D0-41D8-B70F-CD57B3F79E34}" type="pres">
      <dgm:prSet presAssocID="{5F968129-54CC-45C9-8FCE-3B1B6E6912DB}" presName="composite" presStyleCnt="0"/>
      <dgm:spPr/>
    </dgm:pt>
    <dgm:pt modelId="{20BAF563-BEE7-4D08-BAB7-6DC7D11AE327}" type="pres">
      <dgm:prSet presAssocID="{5F968129-54CC-45C9-8FCE-3B1B6E6912D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9813EC-C374-45EA-AEC7-654695F25423}" type="pres">
      <dgm:prSet presAssocID="{5F968129-54CC-45C9-8FCE-3B1B6E6912D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0FAE2A-ED4A-4865-8559-62899275F9DA}" type="pres">
      <dgm:prSet presAssocID="{BF75A68C-2405-42BC-8932-67F354CF72E5}" presName="sp" presStyleCnt="0"/>
      <dgm:spPr/>
    </dgm:pt>
    <dgm:pt modelId="{A51487E7-E792-4D39-9036-F148E0B90C85}" type="pres">
      <dgm:prSet presAssocID="{B376BA23-AC9E-414F-8A19-1DCEA50415F2}" presName="composite" presStyleCnt="0"/>
      <dgm:spPr/>
    </dgm:pt>
    <dgm:pt modelId="{1677CFA0-92E7-4DFB-B88D-B1ABB1AD2834}" type="pres">
      <dgm:prSet presAssocID="{B376BA23-AC9E-414F-8A19-1DCEA50415F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0A22A1-96F3-4D5A-9561-72C19FACEAA7}" type="pres">
      <dgm:prSet presAssocID="{B376BA23-AC9E-414F-8A19-1DCEA50415F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D93DDF-6377-4E64-933D-19D32CE129C8}" type="pres">
      <dgm:prSet presAssocID="{B98EBE7B-D855-4BD8-AC71-D2BF70F77C20}" presName="sp" presStyleCnt="0"/>
      <dgm:spPr/>
    </dgm:pt>
    <dgm:pt modelId="{F0392DD0-DCE0-4278-A7CD-4ECCA62DD177}" type="pres">
      <dgm:prSet presAssocID="{CC95F3E1-21D9-4DCC-87CF-AFC1296E0672}" presName="composite" presStyleCnt="0"/>
      <dgm:spPr/>
    </dgm:pt>
    <dgm:pt modelId="{866633FE-D365-41E7-9354-934E2036F76B}" type="pres">
      <dgm:prSet presAssocID="{CC95F3E1-21D9-4DCC-87CF-AFC1296E067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BC63D2-8839-475E-82CD-F3A92484B78D}" type="pres">
      <dgm:prSet presAssocID="{CC95F3E1-21D9-4DCC-87CF-AFC1296E067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84C20F-A59E-425B-9EBB-AF6196CB8E74}" type="pres">
      <dgm:prSet presAssocID="{56BAC82B-D8EC-49D7-BA2C-87CC45DFE93B}" presName="sp" presStyleCnt="0"/>
      <dgm:spPr/>
    </dgm:pt>
    <dgm:pt modelId="{5D177100-5147-4ED4-9004-C6BF10B1AB72}" type="pres">
      <dgm:prSet presAssocID="{81D5B099-20BE-45FA-98DA-63018D0CA06E}" presName="composite" presStyleCnt="0"/>
      <dgm:spPr/>
    </dgm:pt>
    <dgm:pt modelId="{A7CD3450-3672-4DEB-93B4-9BD30817B9E1}" type="pres">
      <dgm:prSet presAssocID="{81D5B099-20BE-45FA-98DA-63018D0CA06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1266D3-960F-4A44-A73F-D6FBEA106971}" type="pres">
      <dgm:prSet presAssocID="{81D5B099-20BE-45FA-98DA-63018D0CA06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4DFF8D-55CF-4A10-AACD-799D9C982A3F}" type="pres">
      <dgm:prSet presAssocID="{3B5079A3-7602-4F74-895A-BEC87C91356C}" presName="sp" presStyleCnt="0"/>
      <dgm:spPr/>
    </dgm:pt>
    <dgm:pt modelId="{A65C51E7-1A16-47C4-A302-E42C744F5D7F}" type="pres">
      <dgm:prSet presAssocID="{1E5B5A5E-03E1-434B-A900-FE139AC62B3F}" presName="composite" presStyleCnt="0"/>
      <dgm:spPr/>
    </dgm:pt>
    <dgm:pt modelId="{0A0B03E1-ECE1-48E0-902F-BAAA6D970093}" type="pres">
      <dgm:prSet presAssocID="{1E5B5A5E-03E1-434B-A900-FE139AC62B3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8B90FE-1656-4E21-B392-3C8A61197445}" type="pres">
      <dgm:prSet presAssocID="{1E5B5A5E-03E1-434B-A900-FE139AC62B3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61F7D4-B9E6-4B46-B38C-FAB532645890}" srcId="{817DFFDA-9F62-4234-9F4C-E9FCC6899846}" destId="{B376BA23-AC9E-414F-8A19-1DCEA50415F2}" srcOrd="1" destOrd="0" parTransId="{CE41B25D-8D09-4A77-BAE6-5D743145FEB1}" sibTransId="{B98EBE7B-D855-4BD8-AC71-D2BF70F77C20}"/>
    <dgm:cxn modelId="{694A34EB-D8A9-49D9-8234-B4F8175EA9DA}" srcId="{B376BA23-AC9E-414F-8A19-1DCEA50415F2}" destId="{DCC71145-3CE8-4B24-A247-6BE53DB5F854}" srcOrd="0" destOrd="0" parTransId="{7BC34B0E-BF59-4826-A39F-A73263A1F9A9}" sibTransId="{978F91C5-2D47-478C-A6EC-E9C349EC3608}"/>
    <dgm:cxn modelId="{479F5C98-261C-493A-B79C-8380F9E45B63}" type="presOf" srcId="{9F40A008-9B72-4944-AF34-7B3A7EAAC84E}" destId="{62BC63D2-8839-475E-82CD-F3A92484B78D}" srcOrd="0" destOrd="0" presId="urn:microsoft.com/office/officeart/2005/8/layout/chevron2"/>
    <dgm:cxn modelId="{BA603620-4779-48D9-8552-47336BB9CD8B}" srcId="{817DFFDA-9F62-4234-9F4C-E9FCC6899846}" destId="{81D5B099-20BE-45FA-98DA-63018D0CA06E}" srcOrd="3" destOrd="0" parTransId="{23994D39-39D2-4090-880D-28514FC6BA9D}" sibTransId="{3B5079A3-7602-4F74-895A-BEC87C91356C}"/>
    <dgm:cxn modelId="{F31C3AB5-DF00-43D8-A0AD-7EF707C7E891}" type="presOf" srcId="{1E5B5A5E-03E1-434B-A900-FE139AC62B3F}" destId="{0A0B03E1-ECE1-48E0-902F-BAAA6D970093}" srcOrd="0" destOrd="0" presId="urn:microsoft.com/office/officeart/2005/8/layout/chevron2"/>
    <dgm:cxn modelId="{22300272-7808-4A43-A11F-4DCF6C758973}" srcId="{CC95F3E1-21D9-4DCC-87CF-AFC1296E0672}" destId="{9F40A008-9B72-4944-AF34-7B3A7EAAC84E}" srcOrd="0" destOrd="0" parTransId="{B49BF792-DC8B-4E17-A3BF-182B76327F91}" sibTransId="{6994A748-FE48-47B7-A42D-4F0CAAF6958B}"/>
    <dgm:cxn modelId="{3A66FF57-A8E6-4E00-8CBD-C79914A03BE0}" srcId="{817DFFDA-9F62-4234-9F4C-E9FCC6899846}" destId="{5F968129-54CC-45C9-8FCE-3B1B6E6912DB}" srcOrd="0" destOrd="0" parTransId="{3ECDFE97-C108-4067-B894-3AA6250040C5}" sibTransId="{BF75A68C-2405-42BC-8932-67F354CF72E5}"/>
    <dgm:cxn modelId="{4CB8A650-88B6-4E16-8BC4-8A944DB8FE2E}" type="presOf" srcId="{B376BA23-AC9E-414F-8A19-1DCEA50415F2}" destId="{1677CFA0-92E7-4DFB-B88D-B1ABB1AD2834}" srcOrd="0" destOrd="0" presId="urn:microsoft.com/office/officeart/2005/8/layout/chevron2"/>
    <dgm:cxn modelId="{BE374F32-8638-40DA-926A-53528155E165}" srcId="{1E5B5A5E-03E1-434B-A900-FE139AC62B3F}" destId="{3E6DAF59-4930-4C8A-AA65-F72DFC16620D}" srcOrd="0" destOrd="0" parTransId="{5F52BA02-F5B1-4C24-9D47-C80479DB24E7}" sibTransId="{5E71BB19-9745-4671-B5D2-0987CF81A7A9}"/>
    <dgm:cxn modelId="{39EF0A48-4D46-49EC-ABC2-0E7A0F76A0D1}" type="presOf" srcId="{DCC71145-3CE8-4B24-A247-6BE53DB5F854}" destId="{5A0A22A1-96F3-4D5A-9561-72C19FACEAA7}" srcOrd="0" destOrd="0" presId="urn:microsoft.com/office/officeart/2005/8/layout/chevron2"/>
    <dgm:cxn modelId="{3719219F-CDD5-4CAB-BA2E-61346EE7DBF8}" srcId="{817DFFDA-9F62-4234-9F4C-E9FCC6899846}" destId="{CC95F3E1-21D9-4DCC-87CF-AFC1296E0672}" srcOrd="2" destOrd="0" parTransId="{90518473-BD2E-4AF3-A497-B354901DE1D9}" sibTransId="{56BAC82B-D8EC-49D7-BA2C-87CC45DFE93B}"/>
    <dgm:cxn modelId="{12BDD13F-87D8-4822-9127-B07203EE51DA}" type="presOf" srcId="{817DFFDA-9F62-4234-9F4C-E9FCC6899846}" destId="{392CBCAF-F8FA-4CE8-B33C-C4069A65EF8C}" srcOrd="0" destOrd="0" presId="urn:microsoft.com/office/officeart/2005/8/layout/chevron2"/>
    <dgm:cxn modelId="{28A8BF57-FE89-4C74-B1E2-5A9082727DDE}" type="presOf" srcId="{CC95F3E1-21D9-4DCC-87CF-AFC1296E0672}" destId="{866633FE-D365-41E7-9354-934E2036F76B}" srcOrd="0" destOrd="0" presId="urn:microsoft.com/office/officeart/2005/8/layout/chevron2"/>
    <dgm:cxn modelId="{17C7606B-1944-4E05-897E-BACC9FF4AE76}" type="presOf" srcId="{FF505D6B-DF7A-4E37-822C-B6E8A7B4E6C9}" destId="{3F1266D3-960F-4A44-A73F-D6FBEA106971}" srcOrd="0" destOrd="0" presId="urn:microsoft.com/office/officeart/2005/8/layout/chevron2"/>
    <dgm:cxn modelId="{3983EEEC-4213-4E03-81AA-CD8948357DBD}" type="presOf" srcId="{81D5B099-20BE-45FA-98DA-63018D0CA06E}" destId="{A7CD3450-3672-4DEB-93B4-9BD30817B9E1}" srcOrd="0" destOrd="0" presId="urn:microsoft.com/office/officeart/2005/8/layout/chevron2"/>
    <dgm:cxn modelId="{375303C5-0B31-4D8B-BEBF-05EC7155EAFB}" type="presOf" srcId="{5F968129-54CC-45C9-8FCE-3B1B6E6912DB}" destId="{20BAF563-BEE7-4D08-BAB7-6DC7D11AE327}" srcOrd="0" destOrd="0" presId="urn:microsoft.com/office/officeart/2005/8/layout/chevron2"/>
    <dgm:cxn modelId="{699BD9EF-D327-4709-BCAB-2FCC3768B137}" type="presOf" srcId="{3E6DAF59-4930-4C8A-AA65-F72DFC16620D}" destId="{EF8B90FE-1656-4E21-B392-3C8A61197445}" srcOrd="0" destOrd="0" presId="urn:microsoft.com/office/officeart/2005/8/layout/chevron2"/>
    <dgm:cxn modelId="{FDC53D45-0215-4020-8C10-AD45A2E15E21}" srcId="{5F968129-54CC-45C9-8FCE-3B1B6E6912DB}" destId="{EE0CA750-7A67-43CB-B6F3-7D96680A54BF}" srcOrd="0" destOrd="0" parTransId="{8AEF9458-CD1A-4218-8488-8E1EEBFF3925}" sibTransId="{5B3EA2C1-E77E-41E1-9C61-42CCB62689A1}"/>
    <dgm:cxn modelId="{2516675D-BD52-4815-937A-3F35482BE7E9}" type="presOf" srcId="{EE0CA750-7A67-43CB-B6F3-7D96680A54BF}" destId="{5F9813EC-C374-45EA-AEC7-654695F25423}" srcOrd="0" destOrd="0" presId="urn:microsoft.com/office/officeart/2005/8/layout/chevron2"/>
    <dgm:cxn modelId="{191F7707-BA4C-4649-880B-3C2432197624}" srcId="{817DFFDA-9F62-4234-9F4C-E9FCC6899846}" destId="{1E5B5A5E-03E1-434B-A900-FE139AC62B3F}" srcOrd="4" destOrd="0" parTransId="{7E818E02-6D64-46AA-80DB-A4CEC9461C60}" sibTransId="{41F1E157-D997-4C46-9142-E795D6E43F84}"/>
    <dgm:cxn modelId="{3009CF7D-7D64-4889-BD13-234BABC6126B}" srcId="{81D5B099-20BE-45FA-98DA-63018D0CA06E}" destId="{FF505D6B-DF7A-4E37-822C-B6E8A7B4E6C9}" srcOrd="0" destOrd="0" parTransId="{9B9F2028-DBED-42E9-8701-B6F7D505B276}" sibTransId="{5890DAB6-58EA-4CEE-88C0-BD0A5B9E0084}"/>
    <dgm:cxn modelId="{C89C0106-098F-42EF-9764-F1B4C261E445}" type="presParOf" srcId="{392CBCAF-F8FA-4CE8-B33C-C4069A65EF8C}" destId="{7678C50A-A6D0-41D8-B70F-CD57B3F79E34}" srcOrd="0" destOrd="0" presId="urn:microsoft.com/office/officeart/2005/8/layout/chevron2"/>
    <dgm:cxn modelId="{342A9E7E-BD95-46DD-A376-E98A446F0D98}" type="presParOf" srcId="{7678C50A-A6D0-41D8-B70F-CD57B3F79E34}" destId="{20BAF563-BEE7-4D08-BAB7-6DC7D11AE327}" srcOrd="0" destOrd="0" presId="urn:microsoft.com/office/officeart/2005/8/layout/chevron2"/>
    <dgm:cxn modelId="{008BEACA-77DF-4269-89F9-F0E2B45F1841}" type="presParOf" srcId="{7678C50A-A6D0-41D8-B70F-CD57B3F79E34}" destId="{5F9813EC-C374-45EA-AEC7-654695F25423}" srcOrd="1" destOrd="0" presId="urn:microsoft.com/office/officeart/2005/8/layout/chevron2"/>
    <dgm:cxn modelId="{351E8763-7049-480F-81D4-AD38CAC194A4}" type="presParOf" srcId="{392CBCAF-F8FA-4CE8-B33C-C4069A65EF8C}" destId="{6F0FAE2A-ED4A-4865-8559-62899275F9DA}" srcOrd="1" destOrd="0" presId="urn:microsoft.com/office/officeart/2005/8/layout/chevron2"/>
    <dgm:cxn modelId="{39522229-D10A-421F-97D9-23C40C52D379}" type="presParOf" srcId="{392CBCAF-F8FA-4CE8-B33C-C4069A65EF8C}" destId="{A51487E7-E792-4D39-9036-F148E0B90C85}" srcOrd="2" destOrd="0" presId="urn:microsoft.com/office/officeart/2005/8/layout/chevron2"/>
    <dgm:cxn modelId="{59679DA9-4426-458A-A011-6BCE65707A84}" type="presParOf" srcId="{A51487E7-E792-4D39-9036-F148E0B90C85}" destId="{1677CFA0-92E7-4DFB-B88D-B1ABB1AD2834}" srcOrd="0" destOrd="0" presId="urn:microsoft.com/office/officeart/2005/8/layout/chevron2"/>
    <dgm:cxn modelId="{A62B81E8-DF7B-41A3-9646-6564E511D526}" type="presParOf" srcId="{A51487E7-E792-4D39-9036-F148E0B90C85}" destId="{5A0A22A1-96F3-4D5A-9561-72C19FACEAA7}" srcOrd="1" destOrd="0" presId="urn:microsoft.com/office/officeart/2005/8/layout/chevron2"/>
    <dgm:cxn modelId="{965DFE9B-98D0-49FE-964D-467089B12285}" type="presParOf" srcId="{392CBCAF-F8FA-4CE8-B33C-C4069A65EF8C}" destId="{E6D93DDF-6377-4E64-933D-19D32CE129C8}" srcOrd="3" destOrd="0" presId="urn:microsoft.com/office/officeart/2005/8/layout/chevron2"/>
    <dgm:cxn modelId="{02B34DAF-1858-440C-ADC4-79D39A357BDD}" type="presParOf" srcId="{392CBCAF-F8FA-4CE8-B33C-C4069A65EF8C}" destId="{F0392DD0-DCE0-4278-A7CD-4ECCA62DD177}" srcOrd="4" destOrd="0" presId="urn:microsoft.com/office/officeart/2005/8/layout/chevron2"/>
    <dgm:cxn modelId="{7BDE9465-D015-4A9E-A3D8-89FDA578E48A}" type="presParOf" srcId="{F0392DD0-DCE0-4278-A7CD-4ECCA62DD177}" destId="{866633FE-D365-41E7-9354-934E2036F76B}" srcOrd="0" destOrd="0" presId="urn:microsoft.com/office/officeart/2005/8/layout/chevron2"/>
    <dgm:cxn modelId="{0817446B-2C3B-4C2D-8435-5A9E771D6ACD}" type="presParOf" srcId="{F0392DD0-DCE0-4278-A7CD-4ECCA62DD177}" destId="{62BC63D2-8839-475E-82CD-F3A92484B78D}" srcOrd="1" destOrd="0" presId="urn:microsoft.com/office/officeart/2005/8/layout/chevron2"/>
    <dgm:cxn modelId="{48CD370F-9C1D-4E3F-A201-E96F4D1F2524}" type="presParOf" srcId="{392CBCAF-F8FA-4CE8-B33C-C4069A65EF8C}" destId="{B784C20F-A59E-425B-9EBB-AF6196CB8E74}" srcOrd="5" destOrd="0" presId="urn:microsoft.com/office/officeart/2005/8/layout/chevron2"/>
    <dgm:cxn modelId="{1F13FBCB-78B5-4448-A057-862334AFC497}" type="presParOf" srcId="{392CBCAF-F8FA-4CE8-B33C-C4069A65EF8C}" destId="{5D177100-5147-4ED4-9004-C6BF10B1AB72}" srcOrd="6" destOrd="0" presId="urn:microsoft.com/office/officeart/2005/8/layout/chevron2"/>
    <dgm:cxn modelId="{AACA65E6-DD69-4082-8BEA-C212D2E91C58}" type="presParOf" srcId="{5D177100-5147-4ED4-9004-C6BF10B1AB72}" destId="{A7CD3450-3672-4DEB-93B4-9BD30817B9E1}" srcOrd="0" destOrd="0" presId="urn:microsoft.com/office/officeart/2005/8/layout/chevron2"/>
    <dgm:cxn modelId="{FC01EB44-C2F8-4E07-8DAD-BDBE3B5CAC76}" type="presParOf" srcId="{5D177100-5147-4ED4-9004-C6BF10B1AB72}" destId="{3F1266D3-960F-4A44-A73F-D6FBEA106971}" srcOrd="1" destOrd="0" presId="urn:microsoft.com/office/officeart/2005/8/layout/chevron2"/>
    <dgm:cxn modelId="{C81AEE30-1DD2-4387-AAD3-76386AD2CA46}" type="presParOf" srcId="{392CBCAF-F8FA-4CE8-B33C-C4069A65EF8C}" destId="{134DFF8D-55CF-4A10-AACD-799D9C982A3F}" srcOrd="7" destOrd="0" presId="urn:microsoft.com/office/officeart/2005/8/layout/chevron2"/>
    <dgm:cxn modelId="{147558A1-CE0E-40A7-AB5C-106BC1DA23C4}" type="presParOf" srcId="{392CBCAF-F8FA-4CE8-B33C-C4069A65EF8C}" destId="{A65C51E7-1A16-47C4-A302-E42C744F5D7F}" srcOrd="8" destOrd="0" presId="urn:microsoft.com/office/officeart/2005/8/layout/chevron2"/>
    <dgm:cxn modelId="{0F2FE2E2-270C-4A06-A46C-E822DB825982}" type="presParOf" srcId="{A65C51E7-1A16-47C4-A302-E42C744F5D7F}" destId="{0A0B03E1-ECE1-48E0-902F-BAAA6D970093}" srcOrd="0" destOrd="0" presId="urn:microsoft.com/office/officeart/2005/8/layout/chevron2"/>
    <dgm:cxn modelId="{BDF9B701-D147-4883-81EF-F0E69E408521}" type="presParOf" srcId="{A65C51E7-1A16-47C4-A302-E42C744F5D7F}" destId="{EF8B90FE-1656-4E21-B392-3C8A611974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BA480-EF54-4B70-BEB8-24922565630E}" type="doc">
      <dgm:prSet loTypeId="urn:microsoft.com/office/officeart/2005/8/layout/default#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43DA74DB-3E37-4DEB-B83C-F6FC4A9EB352}">
      <dgm:prSet/>
      <dgm:spPr/>
      <dgm:t>
        <a:bodyPr/>
        <a:lstStyle/>
        <a:p>
          <a:pPr rtl="0"/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難度調到剛剛好</a:t>
          </a:r>
          <a:endParaRPr lang="zh-TW" dirty="0">
            <a:latin typeface="標楷體" pitchFamily="65" charset="-120"/>
            <a:ea typeface="標楷體" pitchFamily="65" charset="-120"/>
          </a:endParaRPr>
        </a:p>
      </dgm:t>
    </dgm:pt>
    <dgm:pt modelId="{177091FD-727A-4C12-BB5B-C31A6BA54EC0}" type="parTrans" cxnId="{65EB5E74-AD4C-4F6F-A2B2-25AD77A67049}">
      <dgm:prSet/>
      <dgm:spPr/>
      <dgm:t>
        <a:bodyPr/>
        <a:lstStyle/>
        <a:p>
          <a:endParaRPr lang="zh-TW" altLang="en-US"/>
        </a:p>
      </dgm:t>
    </dgm:pt>
    <dgm:pt modelId="{C124E9C0-790B-4087-8348-B7BF7C254294}" type="sibTrans" cxnId="{65EB5E74-AD4C-4F6F-A2B2-25AD77A67049}">
      <dgm:prSet/>
      <dgm:spPr/>
      <dgm:t>
        <a:bodyPr/>
        <a:lstStyle/>
        <a:p>
          <a:endParaRPr lang="zh-TW" altLang="en-US"/>
        </a:p>
      </dgm:t>
    </dgm:pt>
    <dgm:pt modelId="{A3B1DCBA-95FC-4F2B-8687-93E2F67F0480}">
      <dgm:prSet/>
      <dgm:spPr/>
      <dgm:t>
        <a:bodyPr/>
        <a:lstStyle/>
        <a:p>
          <a:pPr rtl="0"/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讓他擁有部分的決定權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7B4CDAA5-BE29-4330-A8F8-A56ACDEBB52A}" type="parTrans" cxnId="{32E9087F-CB3E-467E-907E-A983B12065B0}">
      <dgm:prSet/>
      <dgm:spPr/>
      <dgm:t>
        <a:bodyPr/>
        <a:lstStyle/>
        <a:p>
          <a:endParaRPr lang="zh-TW" altLang="en-US"/>
        </a:p>
      </dgm:t>
    </dgm:pt>
    <dgm:pt modelId="{C5827B7D-04A3-4350-8A4B-92EA35269CB3}" type="sibTrans" cxnId="{32E9087F-CB3E-467E-907E-A983B12065B0}">
      <dgm:prSet/>
      <dgm:spPr/>
      <dgm:t>
        <a:bodyPr/>
        <a:lstStyle/>
        <a:p>
          <a:endParaRPr lang="zh-TW" altLang="en-US"/>
        </a:p>
      </dgm:t>
    </dgm:pt>
    <dgm:pt modelId="{D66C77F9-3682-4B12-A5CA-A2B7ECB015ED}">
      <dgm:prSet/>
      <dgm:spPr/>
      <dgm:t>
        <a:bodyPr/>
        <a:lstStyle/>
        <a:p>
          <a:pPr rtl="0"/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環境佈置得很吸引人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EB28FD2C-B013-418C-9768-BC00ABA9D645}" type="parTrans" cxnId="{3A1F81DF-766F-481E-80A6-546C9F39411C}">
      <dgm:prSet/>
      <dgm:spPr/>
      <dgm:t>
        <a:bodyPr/>
        <a:lstStyle/>
        <a:p>
          <a:endParaRPr lang="zh-TW" altLang="en-US"/>
        </a:p>
      </dgm:t>
    </dgm:pt>
    <dgm:pt modelId="{9AEFD81A-3208-4D2C-ABB7-E6F1D3395FD2}" type="sibTrans" cxnId="{3A1F81DF-766F-481E-80A6-546C9F39411C}">
      <dgm:prSet/>
      <dgm:spPr/>
      <dgm:t>
        <a:bodyPr/>
        <a:lstStyle/>
        <a:p>
          <a:endParaRPr lang="zh-TW" altLang="en-US"/>
        </a:p>
      </dgm:t>
    </dgm:pt>
    <dgm:pt modelId="{1C63F2CE-900E-4A59-89AC-885C56AA6381}">
      <dgm:prSet/>
      <dgm:spPr/>
      <dgm:t>
        <a:bodyPr/>
        <a:lstStyle/>
        <a:p>
          <a:pPr rtl="0"/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減少比較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1AB1B1C5-2B5C-47B6-A401-3AA0FA9A4126}" type="parTrans" cxnId="{D8720782-B994-4B24-A70B-9AA898484177}">
      <dgm:prSet/>
      <dgm:spPr/>
      <dgm:t>
        <a:bodyPr/>
        <a:lstStyle/>
        <a:p>
          <a:endParaRPr lang="zh-TW" altLang="en-US"/>
        </a:p>
      </dgm:t>
    </dgm:pt>
    <dgm:pt modelId="{89862E1E-57A4-4FA0-80FC-69030A42B96C}" type="sibTrans" cxnId="{D8720782-B994-4B24-A70B-9AA898484177}">
      <dgm:prSet/>
      <dgm:spPr/>
      <dgm:t>
        <a:bodyPr/>
        <a:lstStyle/>
        <a:p>
          <a:endParaRPr lang="zh-TW" altLang="en-US"/>
        </a:p>
      </dgm:t>
    </dgm:pt>
    <dgm:pt modelId="{CF773C28-0526-46BB-AA2E-8BFFE862B79C}">
      <dgm:prSet/>
      <dgm:spPr/>
      <dgm:t>
        <a:bodyPr/>
        <a:lstStyle/>
        <a:p>
          <a:pPr rtl="0"/>
          <a:r>
            <a:rPr lang="zh-TW" dirty="0" smtClean="0">
              <a:latin typeface="標楷體" pitchFamily="65" charset="-120"/>
              <a:ea typeface="標楷體" pitchFamily="65" charset="-120"/>
            </a:rPr>
            <a:t>多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讚美肯定</a:t>
          </a:r>
          <a:r>
            <a:rPr lang="zh-TW" dirty="0" smtClean="0">
              <a:latin typeface="標楷體" pitchFamily="65" charset="-120"/>
              <a:ea typeface="標楷體" pitchFamily="65" charset="-120"/>
            </a:rPr>
            <a:t>獎勵</a:t>
          </a:r>
          <a:endParaRPr lang="zh-TW" dirty="0">
            <a:latin typeface="標楷體" pitchFamily="65" charset="-120"/>
            <a:ea typeface="標楷體" pitchFamily="65" charset="-120"/>
          </a:endParaRPr>
        </a:p>
      </dgm:t>
    </dgm:pt>
    <dgm:pt modelId="{9F7C17D0-4C0A-4161-98BF-1944527069F3}" type="parTrans" cxnId="{32C2597B-9F7F-49BA-98B7-EE4A1AB48ABD}">
      <dgm:prSet/>
      <dgm:spPr/>
      <dgm:t>
        <a:bodyPr/>
        <a:lstStyle/>
        <a:p>
          <a:endParaRPr lang="zh-TW" altLang="en-US"/>
        </a:p>
      </dgm:t>
    </dgm:pt>
    <dgm:pt modelId="{F2149C0D-0857-4A48-8696-3E8F854C3D86}" type="sibTrans" cxnId="{32C2597B-9F7F-49BA-98B7-EE4A1AB48ABD}">
      <dgm:prSet/>
      <dgm:spPr/>
      <dgm:t>
        <a:bodyPr/>
        <a:lstStyle/>
        <a:p>
          <a:endParaRPr lang="zh-TW" altLang="en-US"/>
        </a:p>
      </dgm:t>
    </dgm:pt>
    <dgm:pt modelId="{E4D2D1A1-438A-46A7-B638-E2E770F5F78C}">
      <dgm:prSet/>
      <dgm:spPr/>
      <dgm:t>
        <a:bodyPr/>
        <a:lstStyle/>
        <a:p>
          <a:pPr rtl="0"/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放生放手</a:t>
          </a:r>
          <a:endParaRPr lang="en-US" dirty="0">
            <a:latin typeface="標楷體" pitchFamily="65" charset="-120"/>
            <a:ea typeface="標楷體" pitchFamily="65" charset="-120"/>
          </a:endParaRPr>
        </a:p>
      </dgm:t>
    </dgm:pt>
    <dgm:pt modelId="{F4C1632E-2655-4393-A5A4-B15BBB770238}" type="parTrans" cxnId="{4A62BFD5-FFEA-433D-835F-E9496BB3A562}">
      <dgm:prSet/>
      <dgm:spPr/>
      <dgm:t>
        <a:bodyPr/>
        <a:lstStyle/>
        <a:p>
          <a:endParaRPr lang="zh-TW" altLang="en-US"/>
        </a:p>
      </dgm:t>
    </dgm:pt>
    <dgm:pt modelId="{FA59A43C-2907-46FB-A1BE-1329963E5DA6}" type="sibTrans" cxnId="{4A62BFD5-FFEA-433D-835F-E9496BB3A562}">
      <dgm:prSet/>
      <dgm:spPr/>
      <dgm:t>
        <a:bodyPr/>
        <a:lstStyle/>
        <a:p>
          <a:endParaRPr lang="zh-TW" altLang="en-US"/>
        </a:p>
      </dgm:t>
    </dgm:pt>
    <dgm:pt modelId="{BCA1ACCB-5F63-4A81-9F80-7C1A2A9E24B5}" type="pres">
      <dgm:prSet presAssocID="{0EBBA480-EF54-4B70-BEB8-2492256563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9167C7-C8E0-463A-AD4C-3AA365200A38}" type="pres">
      <dgm:prSet presAssocID="{43DA74DB-3E37-4DEB-B83C-F6FC4A9EB35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E4E294-596D-4262-8D6E-F69689C3EE77}" type="pres">
      <dgm:prSet presAssocID="{C124E9C0-790B-4087-8348-B7BF7C254294}" presName="sibTrans" presStyleCnt="0"/>
      <dgm:spPr/>
      <dgm:t>
        <a:bodyPr/>
        <a:lstStyle/>
        <a:p>
          <a:endParaRPr lang="zh-TW" altLang="en-US"/>
        </a:p>
      </dgm:t>
    </dgm:pt>
    <dgm:pt modelId="{DD8C9435-BDB3-40D9-9276-8EADAA3A0D5D}" type="pres">
      <dgm:prSet presAssocID="{A3B1DCBA-95FC-4F2B-8687-93E2F67F048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8C94E7-CB4F-457B-A0AA-B11ACBA2C0A6}" type="pres">
      <dgm:prSet presAssocID="{C5827B7D-04A3-4350-8A4B-92EA35269CB3}" presName="sibTrans" presStyleCnt="0"/>
      <dgm:spPr/>
      <dgm:t>
        <a:bodyPr/>
        <a:lstStyle/>
        <a:p>
          <a:endParaRPr lang="zh-TW" altLang="en-US"/>
        </a:p>
      </dgm:t>
    </dgm:pt>
    <dgm:pt modelId="{DF462D47-F321-45B6-9FEE-6D58B8C5BC44}" type="pres">
      <dgm:prSet presAssocID="{D66C77F9-3682-4B12-A5CA-A2B7ECB015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847E84-FA8C-4CB6-9248-A33C1887DFD4}" type="pres">
      <dgm:prSet presAssocID="{9AEFD81A-3208-4D2C-ABB7-E6F1D3395FD2}" presName="sibTrans" presStyleCnt="0"/>
      <dgm:spPr/>
      <dgm:t>
        <a:bodyPr/>
        <a:lstStyle/>
        <a:p>
          <a:endParaRPr lang="zh-TW" altLang="en-US"/>
        </a:p>
      </dgm:t>
    </dgm:pt>
    <dgm:pt modelId="{EF3EA582-1398-4660-A3F8-9F03A94F08DB}" type="pres">
      <dgm:prSet presAssocID="{1C63F2CE-900E-4A59-89AC-885C56AA63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5E3930-CB0A-4EA3-A8E9-DD8A04077E2F}" type="pres">
      <dgm:prSet presAssocID="{89862E1E-57A4-4FA0-80FC-69030A42B96C}" presName="sibTrans" presStyleCnt="0"/>
      <dgm:spPr/>
      <dgm:t>
        <a:bodyPr/>
        <a:lstStyle/>
        <a:p>
          <a:endParaRPr lang="zh-TW" altLang="en-US"/>
        </a:p>
      </dgm:t>
    </dgm:pt>
    <dgm:pt modelId="{7EFA6ADB-6AB3-44CD-BB68-34DD4051D479}" type="pres">
      <dgm:prSet presAssocID="{CF773C28-0526-46BB-AA2E-8BFFE862B7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3086DB-2898-4B89-9DE4-AAC4C02BB562}" type="pres">
      <dgm:prSet presAssocID="{F2149C0D-0857-4A48-8696-3E8F854C3D86}" presName="sibTrans" presStyleCnt="0"/>
      <dgm:spPr/>
      <dgm:t>
        <a:bodyPr/>
        <a:lstStyle/>
        <a:p>
          <a:endParaRPr lang="zh-TW" altLang="en-US"/>
        </a:p>
      </dgm:t>
    </dgm:pt>
    <dgm:pt modelId="{B9EE4003-F79E-4BF4-AC7D-0829ED6C702C}" type="pres">
      <dgm:prSet presAssocID="{E4D2D1A1-438A-46A7-B638-E2E770F5F78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5EB5E74-AD4C-4F6F-A2B2-25AD77A67049}" srcId="{0EBBA480-EF54-4B70-BEB8-24922565630E}" destId="{43DA74DB-3E37-4DEB-B83C-F6FC4A9EB352}" srcOrd="0" destOrd="0" parTransId="{177091FD-727A-4C12-BB5B-C31A6BA54EC0}" sibTransId="{C124E9C0-790B-4087-8348-B7BF7C254294}"/>
    <dgm:cxn modelId="{CA47277D-ABEA-499C-8599-AA06C680A5C1}" type="presOf" srcId="{CF773C28-0526-46BB-AA2E-8BFFE862B79C}" destId="{7EFA6ADB-6AB3-44CD-BB68-34DD4051D479}" srcOrd="0" destOrd="0" presId="urn:microsoft.com/office/officeart/2005/8/layout/default#3"/>
    <dgm:cxn modelId="{94F7A033-2361-48FE-A640-E413D3DB8331}" type="presOf" srcId="{43DA74DB-3E37-4DEB-B83C-F6FC4A9EB352}" destId="{929167C7-C8E0-463A-AD4C-3AA365200A38}" srcOrd="0" destOrd="0" presId="urn:microsoft.com/office/officeart/2005/8/layout/default#3"/>
    <dgm:cxn modelId="{3A1F81DF-766F-481E-80A6-546C9F39411C}" srcId="{0EBBA480-EF54-4B70-BEB8-24922565630E}" destId="{D66C77F9-3682-4B12-A5CA-A2B7ECB015ED}" srcOrd="2" destOrd="0" parTransId="{EB28FD2C-B013-418C-9768-BC00ABA9D645}" sibTransId="{9AEFD81A-3208-4D2C-ABB7-E6F1D3395FD2}"/>
    <dgm:cxn modelId="{369E37D4-B8AF-4CDD-8733-7F4005114F3E}" type="presOf" srcId="{D66C77F9-3682-4B12-A5CA-A2B7ECB015ED}" destId="{DF462D47-F321-45B6-9FEE-6D58B8C5BC44}" srcOrd="0" destOrd="0" presId="urn:microsoft.com/office/officeart/2005/8/layout/default#3"/>
    <dgm:cxn modelId="{0EE06AE4-5D8D-4934-AE24-02407043B87B}" type="presOf" srcId="{A3B1DCBA-95FC-4F2B-8687-93E2F67F0480}" destId="{DD8C9435-BDB3-40D9-9276-8EADAA3A0D5D}" srcOrd="0" destOrd="0" presId="urn:microsoft.com/office/officeart/2005/8/layout/default#3"/>
    <dgm:cxn modelId="{32E9087F-CB3E-467E-907E-A983B12065B0}" srcId="{0EBBA480-EF54-4B70-BEB8-24922565630E}" destId="{A3B1DCBA-95FC-4F2B-8687-93E2F67F0480}" srcOrd="1" destOrd="0" parTransId="{7B4CDAA5-BE29-4330-A8F8-A56ACDEBB52A}" sibTransId="{C5827B7D-04A3-4350-8A4B-92EA35269CB3}"/>
    <dgm:cxn modelId="{3D3106ED-3075-4894-B357-1329E4B3BEC3}" type="presOf" srcId="{E4D2D1A1-438A-46A7-B638-E2E770F5F78C}" destId="{B9EE4003-F79E-4BF4-AC7D-0829ED6C702C}" srcOrd="0" destOrd="0" presId="urn:microsoft.com/office/officeart/2005/8/layout/default#3"/>
    <dgm:cxn modelId="{26A0E3F6-574C-4527-8118-4822F79EE2DE}" type="presOf" srcId="{0EBBA480-EF54-4B70-BEB8-24922565630E}" destId="{BCA1ACCB-5F63-4A81-9F80-7C1A2A9E24B5}" srcOrd="0" destOrd="0" presId="urn:microsoft.com/office/officeart/2005/8/layout/default#3"/>
    <dgm:cxn modelId="{D8720782-B994-4B24-A70B-9AA898484177}" srcId="{0EBBA480-EF54-4B70-BEB8-24922565630E}" destId="{1C63F2CE-900E-4A59-89AC-885C56AA6381}" srcOrd="3" destOrd="0" parTransId="{1AB1B1C5-2B5C-47B6-A401-3AA0FA9A4126}" sibTransId="{89862E1E-57A4-4FA0-80FC-69030A42B96C}"/>
    <dgm:cxn modelId="{32C2597B-9F7F-49BA-98B7-EE4A1AB48ABD}" srcId="{0EBBA480-EF54-4B70-BEB8-24922565630E}" destId="{CF773C28-0526-46BB-AA2E-8BFFE862B79C}" srcOrd="4" destOrd="0" parTransId="{9F7C17D0-4C0A-4161-98BF-1944527069F3}" sibTransId="{F2149C0D-0857-4A48-8696-3E8F854C3D86}"/>
    <dgm:cxn modelId="{5F679313-A762-4869-92C8-C7F12A2F360E}" type="presOf" srcId="{1C63F2CE-900E-4A59-89AC-885C56AA6381}" destId="{EF3EA582-1398-4660-A3F8-9F03A94F08DB}" srcOrd="0" destOrd="0" presId="urn:microsoft.com/office/officeart/2005/8/layout/default#3"/>
    <dgm:cxn modelId="{4A62BFD5-FFEA-433D-835F-E9496BB3A562}" srcId="{0EBBA480-EF54-4B70-BEB8-24922565630E}" destId="{E4D2D1A1-438A-46A7-B638-E2E770F5F78C}" srcOrd="5" destOrd="0" parTransId="{F4C1632E-2655-4393-A5A4-B15BBB770238}" sibTransId="{FA59A43C-2907-46FB-A1BE-1329963E5DA6}"/>
    <dgm:cxn modelId="{015A8A83-1225-4B28-9440-E739CB7311CD}" type="presParOf" srcId="{BCA1ACCB-5F63-4A81-9F80-7C1A2A9E24B5}" destId="{929167C7-C8E0-463A-AD4C-3AA365200A38}" srcOrd="0" destOrd="0" presId="urn:microsoft.com/office/officeart/2005/8/layout/default#3"/>
    <dgm:cxn modelId="{0AEC50A6-666E-434F-A159-B648B20F8F87}" type="presParOf" srcId="{BCA1ACCB-5F63-4A81-9F80-7C1A2A9E24B5}" destId="{69E4E294-596D-4262-8D6E-F69689C3EE77}" srcOrd="1" destOrd="0" presId="urn:microsoft.com/office/officeart/2005/8/layout/default#3"/>
    <dgm:cxn modelId="{FD86C907-1628-4F96-B108-6105DC7EAF70}" type="presParOf" srcId="{BCA1ACCB-5F63-4A81-9F80-7C1A2A9E24B5}" destId="{DD8C9435-BDB3-40D9-9276-8EADAA3A0D5D}" srcOrd="2" destOrd="0" presId="urn:microsoft.com/office/officeart/2005/8/layout/default#3"/>
    <dgm:cxn modelId="{6B8DA186-664C-48DB-BF6F-52103E77377E}" type="presParOf" srcId="{BCA1ACCB-5F63-4A81-9F80-7C1A2A9E24B5}" destId="{A28C94E7-CB4F-457B-A0AA-B11ACBA2C0A6}" srcOrd="3" destOrd="0" presId="urn:microsoft.com/office/officeart/2005/8/layout/default#3"/>
    <dgm:cxn modelId="{7AA38C9C-CB53-48C0-B743-885478847DED}" type="presParOf" srcId="{BCA1ACCB-5F63-4A81-9F80-7C1A2A9E24B5}" destId="{DF462D47-F321-45B6-9FEE-6D58B8C5BC44}" srcOrd="4" destOrd="0" presId="urn:microsoft.com/office/officeart/2005/8/layout/default#3"/>
    <dgm:cxn modelId="{A0CBAF29-112C-45E6-9C65-0F1B563D1CCB}" type="presParOf" srcId="{BCA1ACCB-5F63-4A81-9F80-7C1A2A9E24B5}" destId="{30847E84-FA8C-4CB6-9248-A33C1887DFD4}" srcOrd="5" destOrd="0" presId="urn:microsoft.com/office/officeart/2005/8/layout/default#3"/>
    <dgm:cxn modelId="{0029E7B2-D73F-4DB8-B5CD-AB6808B6F0D8}" type="presParOf" srcId="{BCA1ACCB-5F63-4A81-9F80-7C1A2A9E24B5}" destId="{EF3EA582-1398-4660-A3F8-9F03A94F08DB}" srcOrd="6" destOrd="0" presId="urn:microsoft.com/office/officeart/2005/8/layout/default#3"/>
    <dgm:cxn modelId="{ABB45C6D-50F7-41FF-BDDC-9C9C67977D8F}" type="presParOf" srcId="{BCA1ACCB-5F63-4A81-9F80-7C1A2A9E24B5}" destId="{9D5E3930-CB0A-4EA3-A8E9-DD8A04077E2F}" srcOrd="7" destOrd="0" presId="urn:microsoft.com/office/officeart/2005/8/layout/default#3"/>
    <dgm:cxn modelId="{86EDE84A-0589-493D-99A1-F3A2C1C88293}" type="presParOf" srcId="{BCA1ACCB-5F63-4A81-9F80-7C1A2A9E24B5}" destId="{7EFA6ADB-6AB3-44CD-BB68-34DD4051D479}" srcOrd="8" destOrd="0" presId="urn:microsoft.com/office/officeart/2005/8/layout/default#3"/>
    <dgm:cxn modelId="{51777194-F0D0-4ADD-9817-FF8CF4BEB021}" type="presParOf" srcId="{BCA1ACCB-5F63-4A81-9F80-7C1A2A9E24B5}" destId="{373086DB-2898-4B89-9DE4-AAC4C02BB562}" srcOrd="9" destOrd="0" presId="urn:microsoft.com/office/officeart/2005/8/layout/default#3"/>
    <dgm:cxn modelId="{EC4125A9-CE96-4C10-9FC5-F801AA3DF6B5}" type="presParOf" srcId="{BCA1ACCB-5F63-4A81-9F80-7C1A2A9E24B5}" destId="{B9EE4003-F79E-4BF4-AC7D-0829ED6C702C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77D4A0-1C56-43F8-8843-194801F45197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A7B1B939-1EE3-478D-9B04-2319EA23D3AA}">
      <dgm:prSet phldrT="[文字]"/>
      <dgm:spPr/>
      <dgm:t>
        <a:bodyPr/>
        <a:lstStyle/>
        <a:p>
          <a:r>
            <a:rPr lang="zh-TW" altLang="en-US" dirty="0" smtClean="0"/>
            <a:t>刺激</a:t>
          </a:r>
          <a:endParaRPr lang="zh-TW" altLang="en-US" dirty="0"/>
        </a:p>
      </dgm:t>
    </dgm:pt>
    <dgm:pt modelId="{8B01DDCE-E999-4B17-B71A-37E4B3A2F44F}" type="parTrans" cxnId="{E74B0229-5A90-4044-880D-A59C040F4C59}">
      <dgm:prSet/>
      <dgm:spPr/>
      <dgm:t>
        <a:bodyPr/>
        <a:lstStyle/>
        <a:p>
          <a:endParaRPr lang="zh-TW" altLang="en-US"/>
        </a:p>
      </dgm:t>
    </dgm:pt>
    <dgm:pt modelId="{05C3FC2E-17EC-4CD2-9DE0-2907BF4B0A1C}" type="sibTrans" cxnId="{E74B0229-5A90-4044-880D-A59C040F4C59}">
      <dgm:prSet/>
      <dgm:spPr/>
      <dgm:t>
        <a:bodyPr/>
        <a:lstStyle/>
        <a:p>
          <a:endParaRPr lang="zh-TW" altLang="en-US"/>
        </a:p>
      </dgm:t>
    </dgm:pt>
    <dgm:pt modelId="{1841F801-00EF-4D08-849F-47A3FBDCE30A}">
      <dgm:prSet phldrT="[文字]"/>
      <dgm:spPr/>
      <dgm:t>
        <a:bodyPr/>
        <a:lstStyle/>
        <a:p>
          <a:endParaRPr lang="zh-TW" altLang="en-US" dirty="0"/>
        </a:p>
      </dgm:t>
    </dgm:pt>
    <dgm:pt modelId="{33871FE6-9325-4F01-9F5B-E6FDF4F4488C}" type="parTrans" cxnId="{B875D662-7FCA-4474-B02F-716E880761FE}">
      <dgm:prSet/>
      <dgm:spPr/>
      <dgm:t>
        <a:bodyPr/>
        <a:lstStyle/>
        <a:p>
          <a:endParaRPr lang="zh-TW" altLang="en-US"/>
        </a:p>
      </dgm:t>
    </dgm:pt>
    <dgm:pt modelId="{990805D7-F471-4D31-8293-22C60E20D6E3}" type="sibTrans" cxnId="{B875D662-7FCA-4474-B02F-716E880761FE}">
      <dgm:prSet/>
      <dgm:spPr/>
      <dgm:t>
        <a:bodyPr/>
        <a:lstStyle/>
        <a:p>
          <a:endParaRPr lang="zh-TW" altLang="en-US"/>
        </a:p>
      </dgm:t>
    </dgm:pt>
    <dgm:pt modelId="{C0EE5C50-BFD4-4E36-B4E7-DA5362F6FACB}">
      <dgm:prSet phldrT="[文字]"/>
      <dgm:spPr/>
      <dgm:t>
        <a:bodyPr/>
        <a:lstStyle/>
        <a:p>
          <a:endParaRPr lang="zh-TW" altLang="en-US" dirty="0"/>
        </a:p>
      </dgm:t>
    </dgm:pt>
    <dgm:pt modelId="{D1681DCD-61EF-4DB4-83B3-6268E443A1DE}" type="parTrans" cxnId="{24EB976B-238A-43EB-AA7C-9CCCACDE94C6}">
      <dgm:prSet/>
      <dgm:spPr/>
      <dgm:t>
        <a:bodyPr/>
        <a:lstStyle/>
        <a:p>
          <a:endParaRPr lang="zh-TW" altLang="en-US"/>
        </a:p>
      </dgm:t>
    </dgm:pt>
    <dgm:pt modelId="{B6A59DDB-213B-4E91-BBBD-D01C4FE411BF}" type="sibTrans" cxnId="{24EB976B-238A-43EB-AA7C-9CCCACDE94C6}">
      <dgm:prSet/>
      <dgm:spPr/>
      <dgm:t>
        <a:bodyPr/>
        <a:lstStyle/>
        <a:p>
          <a:endParaRPr lang="zh-TW" altLang="en-US"/>
        </a:p>
      </dgm:t>
    </dgm:pt>
    <dgm:pt modelId="{B9C5A75F-AFFE-457F-876D-87F70459BB0A}" type="pres">
      <dgm:prSet presAssocID="{7777D4A0-1C56-43F8-8843-194801F45197}" presName="Name0" presStyleCnt="0">
        <dgm:presLayoutVars>
          <dgm:dir/>
          <dgm:resizeHandles val="exact"/>
        </dgm:presLayoutVars>
      </dgm:prSet>
      <dgm:spPr/>
    </dgm:pt>
    <dgm:pt modelId="{21DE2D4B-FC56-4F20-A5DC-1891496FB724}" type="pres">
      <dgm:prSet presAssocID="{A7B1B939-1EE3-478D-9B04-2319EA23D3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93DE8A-A7B0-4C53-8454-D0A7D5A64BC4}" type="pres">
      <dgm:prSet presAssocID="{05C3FC2E-17EC-4CD2-9DE0-2907BF4B0A1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5E8AB472-FB8C-46A7-A270-BF9FEC656C08}" type="pres">
      <dgm:prSet presAssocID="{05C3FC2E-17EC-4CD2-9DE0-2907BF4B0A1C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9DF8FF65-3A8F-472C-B133-3BC34F31D288}" type="pres">
      <dgm:prSet presAssocID="{1841F801-00EF-4D08-849F-47A3FBDCE30A}" presName="node" presStyleLbl="node1" presStyleIdx="1" presStyleCnt="3" custScaleY="1615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5F39C8-4F95-41D1-8E0F-36959C9B0140}" type="pres">
      <dgm:prSet presAssocID="{990805D7-F471-4D31-8293-22C60E20D6E3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26F13743-62DA-44F9-939D-83A17CEFE4D7}" type="pres">
      <dgm:prSet presAssocID="{990805D7-F471-4D31-8293-22C60E20D6E3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A9BEA7EA-D5A0-4E0C-91C8-FADE2F5719DE}" type="pres">
      <dgm:prSet presAssocID="{C0EE5C50-BFD4-4E36-B4E7-DA5362F6FA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436F662-0F86-44C6-8472-EF7660B1964B}" type="presOf" srcId="{05C3FC2E-17EC-4CD2-9DE0-2907BF4B0A1C}" destId="{5E8AB472-FB8C-46A7-A270-BF9FEC656C08}" srcOrd="1" destOrd="0" presId="urn:microsoft.com/office/officeart/2005/8/layout/process1"/>
    <dgm:cxn modelId="{8C857D53-6D23-4AB6-B22D-12E3FA7DFC94}" type="presOf" srcId="{990805D7-F471-4D31-8293-22C60E20D6E3}" destId="{0C5F39C8-4F95-41D1-8E0F-36959C9B0140}" srcOrd="0" destOrd="0" presId="urn:microsoft.com/office/officeart/2005/8/layout/process1"/>
    <dgm:cxn modelId="{8D3F8A37-F681-45C3-9EEB-BC41D38D438F}" type="presOf" srcId="{7777D4A0-1C56-43F8-8843-194801F45197}" destId="{B9C5A75F-AFFE-457F-876D-87F70459BB0A}" srcOrd="0" destOrd="0" presId="urn:microsoft.com/office/officeart/2005/8/layout/process1"/>
    <dgm:cxn modelId="{EAAB7445-C82C-4A64-81E9-9AA3A3630C54}" type="presOf" srcId="{C0EE5C50-BFD4-4E36-B4E7-DA5362F6FACB}" destId="{A9BEA7EA-D5A0-4E0C-91C8-FADE2F5719DE}" srcOrd="0" destOrd="0" presId="urn:microsoft.com/office/officeart/2005/8/layout/process1"/>
    <dgm:cxn modelId="{24EB976B-238A-43EB-AA7C-9CCCACDE94C6}" srcId="{7777D4A0-1C56-43F8-8843-194801F45197}" destId="{C0EE5C50-BFD4-4E36-B4E7-DA5362F6FACB}" srcOrd="2" destOrd="0" parTransId="{D1681DCD-61EF-4DB4-83B3-6268E443A1DE}" sibTransId="{B6A59DDB-213B-4E91-BBBD-D01C4FE411BF}"/>
    <dgm:cxn modelId="{6AD158D9-F915-4264-B9B8-E82D61AEA977}" type="presOf" srcId="{A7B1B939-1EE3-478D-9B04-2319EA23D3AA}" destId="{21DE2D4B-FC56-4F20-A5DC-1891496FB724}" srcOrd="0" destOrd="0" presId="urn:microsoft.com/office/officeart/2005/8/layout/process1"/>
    <dgm:cxn modelId="{4E2AC493-69CE-4845-A883-9E30CF765035}" type="presOf" srcId="{1841F801-00EF-4D08-849F-47A3FBDCE30A}" destId="{9DF8FF65-3A8F-472C-B133-3BC34F31D288}" srcOrd="0" destOrd="0" presId="urn:microsoft.com/office/officeart/2005/8/layout/process1"/>
    <dgm:cxn modelId="{E74B0229-5A90-4044-880D-A59C040F4C59}" srcId="{7777D4A0-1C56-43F8-8843-194801F45197}" destId="{A7B1B939-1EE3-478D-9B04-2319EA23D3AA}" srcOrd="0" destOrd="0" parTransId="{8B01DDCE-E999-4B17-B71A-37E4B3A2F44F}" sibTransId="{05C3FC2E-17EC-4CD2-9DE0-2907BF4B0A1C}"/>
    <dgm:cxn modelId="{F23D247E-DDFC-4437-A96A-3CACBF1C43F9}" type="presOf" srcId="{05C3FC2E-17EC-4CD2-9DE0-2907BF4B0A1C}" destId="{6A93DE8A-A7B0-4C53-8454-D0A7D5A64BC4}" srcOrd="0" destOrd="0" presId="urn:microsoft.com/office/officeart/2005/8/layout/process1"/>
    <dgm:cxn modelId="{632C8468-4D77-428E-AB49-80E31197F120}" type="presOf" srcId="{990805D7-F471-4D31-8293-22C60E20D6E3}" destId="{26F13743-62DA-44F9-939D-83A17CEFE4D7}" srcOrd="1" destOrd="0" presId="urn:microsoft.com/office/officeart/2005/8/layout/process1"/>
    <dgm:cxn modelId="{B875D662-7FCA-4474-B02F-716E880761FE}" srcId="{7777D4A0-1C56-43F8-8843-194801F45197}" destId="{1841F801-00EF-4D08-849F-47A3FBDCE30A}" srcOrd="1" destOrd="0" parTransId="{33871FE6-9325-4F01-9F5B-E6FDF4F4488C}" sibTransId="{990805D7-F471-4D31-8293-22C60E20D6E3}"/>
    <dgm:cxn modelId="{E2416A2F-5CEC-49E8-84A1-D047A93BC6EC}" type="presParOf" srcId="{B9C5A75F-AFFE-457F-876D-87F70459BB0A}" destId="{21DE2D4B-FC56-4F20-A5DC-1891496FB724}" srcOrd="0" destOrd="0" presId="urn:microsoft.com/office/officeart/2005/8/layout/process1"/>
    <dgm:cxn modelId="{FE516AAA-C12A-4381-8F28-768354799B2D}" type="presParOf" srcId="{B9C5A75F-AFFE-457F-876D-87F70459BB0A}" destId="{6A93DE8A-A7B0-4C53-8454-D0A7D5A64BC4}" srcOrd="1" destOrd="0" presId="urn:microsoft.com/office/officeart/2005/8/layout/process1"/>
    <dgm:cxn modelId="{FA1A1299-1AB2-4E92-A573-D79B52F77CC2}" type="presParOf" srcId="{6A93DE8A-A7B0-4C53-8454-D0A7D5A64BC4}" destId="{5E8AB472-FB8C-46A7-A270-BF9FEC656C08}" srcOrd="0" destOrd="0" presId="urn:microsoft.com/office/officeart/2005/8/layout/process1"/>
    <dgm:cxn modelId="{C08ECC93-F57B-476A-8022-6721AA4D395D}" type="presParOf" srcId="{B9C5A75F-AFFE-457F-876D-87F70459BB0A}" destId="{9DF8FF65-3A8F-472C-B133-3BC34F31D288}" srcOrd="2" destOrd="0" presId="urn:microsoft.com/office/officeart/2005/8/layout/process1"/>
    <dgm:cxn modelId="{23BB8BD9-1125-451D-8DCB-0A04367D0678}" type="presParOf" srcId="{B9C5A75F-AFFE-457F-876D-87F70459BB0A}" destId="{0C5F39C8-4F95-41D1-8E0F-36959C9B0140}" srcOrd="3" destOrd="0" presId="urn:microsoft.com/office/officeart/2005/8/layout/process1"/>
    <dgm:cxn modelId="{A0925A09-47EA-4DF2-A2C0-4BFDACAD3E1F}" type="presParOf" srcId="{0C5F39C8-4F95-41D1-8E0F-36959C9B0140}" destId="{26F13743-62DA-44F9-939D-83A17CEFE4D7}" srcOrd="0" destOrd="0" presId="urn:microsoft.com/office/officeart/2005/8/layout/process1"/>
    <dgm:cxn modelId="{0A851FD8-78C5-49CC-8DF4-B5DCD09DB06D}" type="presParOf" srcId="{B9C5A75F-AFFE-457F-876D-87F70459BB0A}" destId="{A9BEA7EA-D5A0-4E0C-91C8-FADE2F5719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77D4A0-1C56-43F8-8843-194801F45197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A7B1B939-1EE3-478D-9B04-2319EA23D3AA}">
      <dgm:prSet phldrT="[文字]"/>
      <dgm:spPr/>
      <dgm:t>
        <a:bodyPr/>
        <a:lstStyle/>
        <a:p>
          <a:r>
            <a:rPr lang="zh-TW" altLang="en-US" dirty="0" smtClean="0"/>
            <a:t>刺激</a:t>
          </a:r>
          <a:endParaRPr lang="zh-TW" altLang="en-US" dirty="0"/>
        </a:p>
      </dgm:t>
    </dgm:pt>
    <dgm:pt modelId="{8B01DDCE-E999-4B17-B71A-37E4B3A2F44F}" type="parTrans" cxnId="{E74B0229-5A90-4044-880D-A59C040F4C59}">
      <dgm:prSet/>
      <dgm:spPr/>
      <dgm:t>
        <a:bodyPr/>
        <a:lstStyle/>
        <a:p>
          <a:endParaRPr lang="zh-TW" altLang="en-US"/>
        </a:p>
      </dgm:t>
    </dgm:pt>
    <dgm:pt modelId="{05C3FC2E-17EC-4CD2-9DE0-2907BF4B0A1C}" type="sibTrans" cxnId="{E74B0229-5A90-4044-880D-A59C040F4C59}">
      <dgm:prSet/>
      <dgm:spPr/>
      <dgm:t>
        <a:bodyPr/>
        <a:lstStyle/>
        <a:p>
          <a:endParaRPr lang="zh-TW" altLang="en-US"/>
        </a:p>
      </dgm:t>
    </dgm:pt>
    <dgm:pt modelId="{C0EE5C50-BFD4-4E36-B4E7-DA5362F6FACB}">
      <dgm:prSet phldrT="[文字]"/>
      <dgm:spPr/>
      <dgm:t>
        <a:bodyPr/>
        <a:lstStyle/>
        <a:p>
          <a:r>
            <a:rPr lang="zh-TW" altLang="en-US" dirty="0" smtClean="0"/>
            <a:t>慣性反應</a:t>
          </a:r>
          <a:endParaRPr lang="zh-TW" altLang="en-US" dirty="0"/>
        </a:p>
      </dgm:t>
    </dgm:pt>
    <dgm:pt modelId="{D1681DCD-61EF-4DB4-83B3-6268E443A1DE}" type="parTrans" cxnId="{24EB976B-238A-43EB-AA7C-9CCCACDE94C6}">
      <dgm:prSet/>
      <dgm:spPr/>
      <dgm:t>
        <a:bodyPr/>
        <a:lstStyle/>
        <a:p>
          <a:endParaRPr lang="zh-TW" altLang="en-US"/>
        </a:p>
      </dgm:t>
    </dgm:pt>
    <dgm:pt modelId="{B6A59DDB-213B-4E91-BBBD-D01C4FE411BF}" type="sibTrans" cxnId="{24EB976B-238A-43EB-AA7C-9CCCACDE94C6}">
      <dgm:prSet/>
      <dgm:spPr/>
      <dgm:t>
        <a:bodyPr/>
        <a:lstStyle/>
        <a:p>
          <a:endParaRPr lang="zh-TW" altLang="en-US"/>
        </a:p>
      </dgm:t>
    </dgm:pt>
    <dgm:pt modelId="{B9C5A75F-AFFE-457F-876D-87F70459BB0A}" type="pres">
      <dgm:prSet presAssocID="{7777D4A0-1C56-43F8-8843-194801F45197}" presName="Name0" presStyleCnt="0">
        <dgm:presLayoutVars>
          <dgm:dir/>
          <dgm:resizeHandles val="exact"/>
        </dgm:presLayoutVars>
      </dgm:prSet>
      <dgm:spPr/>
    </dgm:pt>
    <dgm:pt modelId="{21DE2D4B-FC56-4F20-A5DC-1891496FB724}" type="pres">
      <dgm:prSet presAssocID="{A7B1B939-1EE3-478D-9B04-2319EA23D3A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93DE8A-A7B0-4C53-8454-D0A7D5A64BC4}" type="pres">
      <dgm:prSet presAssocID="{05C3FC2E-17EC-4CD2-9DE0-2907BF4B0A1C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5E8AB472-FB8C-46A7-A270-BF9FEC656C08}" type="pres">
      <dgm:prSet presAssocID="{05C3FC2E-17EC-4CD2-9DE0-2907BF4B0A1C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A9BEA7EA-D5A0-4E0C-91C8-FADE2F5719DE}" type="pres">
      <dgm:prSet presAssocID="{C0EE5C50-BFD4-4E36-B4E7-DA5362F6FAC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0D3A8F-91AE-46C1-986E-8B0E703B2429}" type="presOf" srcId="{7777D4A0-1C56-43F8-8843-194801F45197}" destId="{B9C5A75F-AFFE-457F-876D-87F70459BB0A}" srcOrd="0" destOrd="0" presId="urn:microsoft.com/office/officeart/2005/8/layout/process1"/>
    <dgm:cxn modelId="{25E74470-069F-465A-9C9B-C87E3BAB1D6D}" type="presOf" srcId="{05C3FC2E-17EC-4CD2-9DE0-2907BF4B0A1C}" destId="{5E8AB472-FB8C-46A7-A270-BF9FEC656C08}" srcOrd="1" destOrd="0" presId="urn:microsoft.com/office/officeart/2005/8/layout/process1"/>
    <dgm:cxn modelId="{D17C1B0A-3ACA-478C-83AA-4BF9CFB7870B}" type="presOf" srcId="{C0EE5C50-BFD4-4E36-B4E7-DA5362F6FACB}" destId="{A9BEA7EA-D5A0-4E0C-91C8-FADE2F5719DE}" srcOrd="0" destOrd="0" presId="urn:microsoft.com/office/officeart/2005/8/layout/process1"/>
    <dgm:cxn modelId="{846E9966-3C4E-4F48-B24E-7C9964EE6B12}" type="presOf" srcId="{05C3FC2E-17EC-4CD2-9DE0-2907BF4B0A1C}" destId="{6A93DE8A-A7B0-4C53-8454-D0A7D5A64BC4}" srcOrd="0" destOrd="0" presId="urn:microsoft.com/office/officeart/2005/8/layout/process1"/>
    <dgm:cxn modelId="{E74B0229-5A90-4044-880D-A59C040F4C59}" srcId="{7777D4A0-1C56-43F8-8843-194801F45197}" destId="{A7B1B939-1EE3-478D-9B04-2319EA23D3AA}" srcOrd="0" destOrd="0" parTransId="{8B01DDCE-E999-4B17-B71A-37E4B3A2F44F}" sibTransId="{05C3FC2E-17EC-4CD2-9DE0-2907BF4B0A1C}"/>
    <dgm:cxn modelId="{CCCE7020-09D7-4DF2-8E20-15EF433C6869}" type="presOf" srcId="{A7B1B939-1EE3-478D-9B04-2319EA23D3AA}" destId="{21DE2D4B-FC56-4F20-A5DC-1891496FB724}" srcOrd="0" destOrd="0" presId="urn:microsoft.com/office/officeart/2005/8/layout/process1"/>
    <dgm:cxn modelId="{24EB976B-238A-43EB-AA7C-9CCCACDE94C6}" srcId="{7777D4A0-1C56-43F8-8843-194801F45197}" destId="{C0EE5C50-BFD4-4E36-B4E7-DA5362F6FACB}" srcOrd="1" destOrd="0" parTransId="{D1681DCD-61EF-4DB4-83B3-6268E443A1DE}" sibTransId="{B6A59DDB-213B-4E91-BBBD-D01C4FE411BF}"/>
    <dgm:cxn modelId="{1BCC64C7-F56A-4E56-AD23-1E807F701FA9}" type="presParOf" srcId="{B9C5A75F-AFFE-457F-876D-87F70459BB0A}" destId="{21DE2D4B-FC56-4F20-A5DC-1891496FB724}" srcOrd="0" destOrd="0" presId="urn:microsoft.com/office/officeart/2005/8/layout/process1"/>
    <dgm:cxn modelId="{C64BB674-AE3D-41DC-AB63-25579B20711A}" type="presParOf" srcId="{B9C5A75F-AFFE-457F-876D-87F70459BB0A}" destId="{6A93DE8A-A7B0-4C53-8454-D0A7D5A64BC4}" srcOrd="1" destOrd="0" presId="urn:microsoft.com/office/officeart/2005/8/layout/process1"/>
    <dgm:cxn modelId="{41869EA7-FD79-4BA8-95DA-9308488943E0}" type="presParOf" srcId="{6A93DE8A-A7B0-4C53-8454-D0A7D5A64BC4}" destId="{5E8AB472-FB8C-46A7-A270-BF9FEC656C08}" srcOrd="0" destOrd="0" presId="urn:microsoft.com/office/officeart/2005/8/layout/process1"/>
    <dgm:cxn modelId="{5C2570C5-CFF1-438B-ACA2-DBA3AA6665BE}" type="presParOf" srcId="{B9C5A75F-AFFE-457F-876D-87F70459BB0A}" destId="{A9BEA7EA-D5A0-4E0C-91C8-FADE2F5719D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31CB17-EC5D-4F2D-AC65-255D5907C7FA}" type="doc">
      <dgm:prSet loTypeId="urn:microsoft.com/office/officeart/2008/layout/Squa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110723E-7EA2-47D9-8DBA-56FECD6889A8}">
      <dgm:prSet phldrT="[文字]"/>
      <dgm:spPr/>
      <dgm:t>
        <a:bodyPr/>
        <a:lstStyle/>
        <a:p>
          <a:r>
            <a:rPr lang="zh-TW" altLang="en-US" dirty="0" smtClean="0"/>
            <a:t>用覺察療學業創傷</a:t>
          </a:r>
          <a:endParaRPr lang="zh-TW" altLang="en-US" dirty="0"/>
        </a:p>
      </dgm:t>
    </dgm:pt>
    <dgm:pt modelId="{4FD3E498-28F2-40FE-ACEA-37CE5D82606F}" type="parTrans" cxnId="{91BBCE15-B275-488F-B1F6-263EEFDF09DB}">
      <dgm:prSet/>
      <dgm:spPr/>
      <dgm:t>
        <a:bodyPr/>
        <a:lstStyle/>
        <a:p>
          <a:endParaRPr lang="zh-TW" altLang="en-US"/>
        </a:p>
      </dgm:t>
    </dgm:pt>
    <dgm:pt modelId="{EC092B0D-2C97-415C-B73A-EEEBEF25985E}" type="sibTrans" cxnId="{91BBCE15-B275-488F-B1F6-263EEFDF09DB}">
      <dgm:prSet/>
      <dgm:spPr/>
      <dgm:t>
        <a:bodyPr/>
        <a:lstStyle/>
        <a:p>
          <a:endParaRPr lang="zh-TW" altLang="en-US"/>
        </a:p>
      </dgm:t>
    </dgm:pt>
    <dgm:pt modelId="{64F22292-348B-46F1-BDED-67EEAB99548C}">
      <dgm:prSet phldrT="[文字]" custT="1"/>
      <dgm:spPr/>
      <dgm:t>
        <a:bodyPr/>
        <a:lstStyle/>
        <a:p>
          <a:r>
            <a:rPr lang="zh-TW" altLang="en-US" sz="2800" dirty="0" smtClean="0"/>
            <a:t>發洩對弱科的情緒</a:t>
          </a:r>
          <a:endParaRPr lang="zh-TW" altLang="en-US" sz="2800" dirty="0"/>
        </a:p>
      </dgm:t>
    </dgm:pt>
    <dgm:pt modelId="{1C023D61-3470-41D5-BF84-9E316D2EB785}" type="parTrans" cxnId="{C118FF1C-A344-4F86-A817-DEC9EBECD77C}">
      <dgm:prSet/>
      <dgm:spPr/>
      <dgm:t>
        <a:bodyPr/>
        <a:lstStyle/>
        <a:p>
          <a:endParaRPr lang="zh-TW" altLang="en-US"/>
        </a:p>
      </dgm:t>
    </dgm:pt>
    <dgm:pt modelId="{11E7E4CE-2507-4A2D-940A-D5D2E1B5A9C3}" type="sibTrans" cxnId="{C118FF1C-A344-4F86-A817-DEC9EBECD77C}">
      <dgm:prSet/>
      <dgm:spPr/>
      <dgm:t>
        <a:bodyPr/>
        <a:lstStyle/>
        <a:p>
          <a:endParaRPr lang="zh-TW" altLang="en-US"/>
        </a:p>
      </dgm:t>
    </dgm:pt>
    <dgm:pt modelId="{31605A78-397E-45C9-A577-7E404C6884F4}">
      <dgm:prSet phldrT="[文字]" custT="1"/>
      <dgm:spPr/>
      <dgm:t>
        <a:bodyPr/>
        <a:lstStyle/>
        <a:p>
          <a:r>
            <a:rPr lang="zh-TW" altLang="en-US" sz="2800" dirty="0" smtClean="0"/>
            <a:t>學習和討厭共處</a:t>
          </a:r>
          <a:endParaRPr lang="zh-TW" altLang="en-US" sz="2800" dirty="0"/>
        </a:p>
      </dgm:t>
    </dgm:pt>
    <dgm:pt modelId="{CD129173-C475-401A-AB82-BE5BFA98922C}" type="parTrans" cxnId="{864FFF57-7164-4773-B9E6-7582C0FFCF3D}">
      <dgm:prSet/>
      <dgm:spPr/>
      <dgm:t>
        <a:bodyPr/>
        <a:lstStyle/>
        <a:p>
          <a:endParaRPr lang="zh-TW" altLang="en-US"/>
        </a:p>
      </dgm:t>
    </dgm:pt>
    <dgm:pt modelId="{22213446-4C54-43A3-9AD0-4EF5C58878F9}" type="sibTrans" cxnId="{864FFF57-7164-4773-B9E6-7582C0FFCF3D}">
      <dgm:prSet/>
      <dgm:spPr/>
      <dgm:t>
        <a:bodyPr/>
        <a:lstStyle/>
        <a:p>
          <a:endParaRPr lang="zh-TW" altLang="en-US"/>
        </a:p>
      </dgm:t>
    </dgm:pt>
    <dgm:pt modelId="{300CD3CE-489E-4407-A1E7-79B526EAEDD7}">
      <dgm:prSet phldrT="[文字]" custT="1"/>
      <dgm:spPr/>
      <dgm:t>
        <a:bodyPr/>
        <a:lstStyle/>
        <a:p>
          <a:r>
            <a:rPr lang="zh-TW" altLang="en-US" sz="2800" dirty="0" smtClean="0"/>
            <a:t>先覺察再做功課</a:t>
          </a:r>
          <a:endParaRPr lang="zh-TW" altLang="en-US" sz="2800" dirty="0"/>
        </a:p>
      </dgm:t>
    </dgm:pt>
    <dgm:pt modelId="{5ABB7C78-707C-45D4-913B-96B20B6351B9}" type="parTrans" cxnId="{FDB26242-08F3-45D1-9568-CB73AFB84B5B}">
      <dgm:prSet/>
      <dgm:spPr/>
      <dgm:t>
        <a:bodyPr/>
        <a:lstStyle/>
        <a:p>
          <a:endParaRPr lang="zh-TW" altLang="en-US"/>
        </a:p>
      </dgm:t>
    </dgm:pt>
    <dgm:pt modelId="{469BC73E-AC40-4FFD-875F-54E67F9AEFA2}" type="sibTrans" cxnId="{FDB26242-08F3-45D1-9568-CB73AFB84B5B}">
      <dgm:prSet/>
      <dgm:spPr/>
      <dgm:t>
        <a:bodyPr/>
        <a:lstStyle/>
        <a:p>
          <a:endParaRPr lang="zh-TW" altLang="en-US"/>
        </a:p>
      </dgm:t>
    </dgm:pt>
    <dgm:pt modelId="{7627D043-E1C0-4A0D-AA1A-4F30B591CB46}">
      <dgm:prSet phldrT="[文字]"/>
      <dgm:spPr/>
      <dgm:t>
        <a:bodyPr/>
        <a:lstStyle/>
        <a:p>
          <a:r>
            <a:rPr lang="zh-TW" altLang="en-US" dirty="0" smtClean="0"/>
            <a:t>考高分的三個祕訣</a:t>
          </a:r>
          <a:endParaRPr lang="zh-TW" altLang="en-US" dirty="0"/>
        </a:p>
      </dgm:t>
    </dgm:pt>
    <dgm:pt modelId="{8F92C0B7-47EB-44A3-B95A-1564A9CFB8EE}" type="parTrans" cxnId="{7A4FD1FF-C0E7-45B6-8EF4-57D9A25F7BF6}">
      <dgm:prSet/>
      <dgm:spPr/>
      <dgm:t>
        <a:bodyPr/>
        <a:lstStyle/>
        <a:p>
          <a:endParaRPr lang="zh-TW" altLang="en-US"/>
        </a:p>
      </dgm:t>
    </dgm:pt>
    <dgm:pt modelId="{259120B9-1980-41AE-AAB0-EE099AEF56D1}" type="sibTrans" cxnId="{7A4FD1FF-C0E7-45B6-8EF4-57D9A25F7BF6}">
      <dgm:prSet/>
      <dgm:spPr/>
      <dgm:t>
        <a:bodyPr/>
        <a:lstStyle/>
        <a:p>
          <a:endParaRPr lang="zh-TW" altLang="en-US"/>
        </a:p>
      </dgm:t>
    </dgm:pt>
    <dgm:pt modelId="{633F3329-A212-486A-AC9A-A1CCABD06E95}">
      <dgm:prSet phldrT="[文字]" custT="1"/>
      <dgm:spPr/>
      <dgm:t>
        <a:bodyPr/>
        <a:lstStyle/>
        <a:p>
          <a:r>
            <a:rPr lang="zh-TW" altLang="en-US" sz="2800" dirty="0" smtClean="0"/>
            <a:t>考前覺察五分鐘</a:t>
          </a:r>
          <a:endParaRPr lang="zh-TW" altLang="en-US" sz="2800" dirty="0"/>
        </a:p>
      </dgm:t>
    </dgm:pt>
    <dgm:pt modelId="{0EF4FFC3-AB79-4B22-80B4-9AE4A324BE82}" type="parTrans" cxnId="{01E1D756-A9EF-4C6F-8003-B2A6734EF934}">
      <dgm:prSet/>
      <dgm:spPr/>
      <dgm:t>
        <a:bodyPr/>
        <a:lstStyle/>
        <a:p>
          <a:endParaRPr lang="zh-TW" altLang="en-US"/>
        </a:p>
      </dgm:t>
    </dgm:pt>
    <dgm:pt modelId="{39FF7E29-6C7D-4A67-9A36-C6D19C1B82E3}" type="sibTrans" cxnId="{01E1D756-A9EF-4C6F-8003-B2A6734EF934}">
      <dgm:prSet/>
      <dgm:spPr/>
      <dgm:t>
        <a:bodyPr/>
        <a:lstStyle/>
        <a:p>
          <a:endParaRPr lang="zh-TW" altLang="en-US"/>
        </a:p>
      </dgm:t>
    </dgm:pt>
    <dgm:pt modelId="{741097EA-B71C-4CAD-BFBD-6E496C42FAC3}">
      <dgm:prSet phldrT="[文字]" custT="1"/>
      <dgm:spPr/>
      <dgm:t>
        <a:bodyPr/>
        <a:lstStyle/>
        <a:p>
          <a:r>
            <a:rPr lang="zh-TW" altLang="en-US" sz="2800" dirty="0" smtClean="0"/>
            <a:t>考試中覺察紙筆摩擦</a:t>
          </a:r>
          <a:endParaRPr lang="zh-TW" altLang="en-US" sz="2800" dirty="0"/>
        </a:p>
      </dgm:t>
    </dgm:pt>
    <dgm:pt modelId="{41EC2E01-1993-4168-9A54-344315E6F916}" type="parTrans" cxnId="{137C7474-5A4A-4089-9FFE-3B416F8FC288}">
      <dgm:prSet/>
      <dgm:spPr/>
      <dgm:t>
        <a:bodyPr/>
        <a:lstStyle/>
        <a:p>
          <a:endParaRPr lang="zh-TW" altLang="en-US"/>
        </a:p>
      </dgm:t>
    </dgm:pt>
    <dgm:pt modelId="{1D07B49E-CB05-411B-B27E-9E724C918AB0}" type="sibTrans" cxnId="{137C7474-5A4A-4089-9FFE-3B416F8FC288}">
      <dgm:prSet/>
      <dgm:spPr/>
      <dgm:t>
        <a:bodyPr/>
        <a:lstStyle/>
        <a:p>
          <a:endParaRPr lang="zh-TW" altLang="en-US"/>
        </a:p>
      </dgm:t>
    </dgm:pt>
    <dgm:pt modelId="{657BD4C7-9130-4A8F-BDCE-853E6E73FFD8}">
      <dgm:prSet phldrT="[文字]" custT="1"/>
      <dgm:spPr/>
      <dgm:t>
        <a:bodyPr/>
        <a:lstStyle/>
        <a:p>
          <a:r>
            <a:rPr lang="zh-TW" altLang="en-US" sz="2800" dirty="0" smtClean="0"/>
            <a:t>考完覺察一分鐘檢查</a:t>
          </a:r>
          <a:endParaRPr lang="zh-TW" altLang="en-US" sz="2800" dirty="0"/>
        </a:p>
      </dgm:t>
    </dgm:pt>
    <dgm:pt modelId="{11768A43-590B-4E54-A5F4-2444EA6140F5}" type="parTrans" cxnId="{6615F970-52FA-4309-BFEA-27443F402A78}">
      <dgm:prSet/>
      <dgm:spPr/>
      <dgm:t>
        <a:bodyPr/>
        <a:lstStyle/>
        <a:p>
          <a:endParaRPr lang="zh-TW" altLang="en-US"/>
        </a:p>
      </dgm:t>
    </dgm:pt>
    <dgm:pt modelId="{1C33A577-1E8D-4A5D-A044-03EB36DEDC1B}" type="sibTrans" cxnId="{6615F970-52FA-4309-BFEA-27443F402A78}">
      <dgm:prSet/>
      <dgm:spPr/>
      <dgm:t>
        <a:bodyPr/>
        <a:lstStyle/>
        <a:p>
          <a:endParaRPr lang="zh-TW" altLang="en-US"/>
        </a:p>
      </dgm:t>
    </dgm:pt>
    <dgm:pt modelId="{8080A2C9-952B-47FB-8765-CF8ACA841523}" type="pres">
      <dgm:prSet presAssocID="{8F31CB17-EC5D-4F2D-AC65-255D5907C7F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98BDD7E-F594-40A3-BE90-4ECC08D30EDD}" type="pres">
      <dgm:prSet presAssocID="{5110723E-7EA2-47D9-8DBA-56FECD6889A8}" presName="root" presStyleCnt="0">
        <dgm:presLayoutVars>
          <dgm:chMax/>
          <dgm:chPref/>
        </dgm:presLayoutVars>
      </dgm:prSet>
      <dgm:spPr/>
    </dgm:pt>
    <dgm:pt modelId="{6B18252E-A646-408C-8271-C2F3008FF623}" type="pres">
      <dgm:prSet presAssocID="{5110723E-7EA2-47D9-8DBA-56FECD6889A8}" presName="rootComposite" presStyleCnt="0">
        <dgm:presLayoutVars/>
      </dgm:prSet>
      <dgm:spPr/>
    </dgm:pt>
    <dgm:pt modelId="{C213317E-0955-42EE-9856-7C873195F2AD}" type="pres">
      <dgm:prSet presAssocID="{5110723E-7EA2-47D9-8DBA-56FECD6889A8}" presName="ParentAccent" presStyleLbl="alignNode1" presStyleIdx="0" presStyleCnt="2"/>
      <dgm:spPr/>
    </dgm:pt>
    <dgm:pt modelId="{F94DA247-86DB-427F-883E-09235D14067F}" type="pres">
      <dgm:prSet presAssocID="{5110723E-7EA2-47D9-8DBA-56FECD6889A8}" presName="ParentSmallAccent" presStyleLbl="fgAcc1" presStyleIdx="0" presStyleCnt="2"/>
      <dgm:spPr/>
    </dgm:pt>
    <dgm:pt modelId="{33356ACC-F23B-4305-B427-B317A616ACEF}" type="pres">
      <dgm:prSet presAssocID="{5110723E-7EA2-47D9-8DBA-56FECD6889A8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E205E8-5468-41F6-9785-54B85ED89422}" type="pres">
      <dgm:prSet presAssocID="{5110723E-7EA2-47D9-8DBA-56FECD6889A8}" presName="childShape" presStyleCnt="0">
        <dgm:presLayoutVars>
          <dgm:chMax val="0"/>
          <dgm:chPref val="0"/>
        </dgm:presLayoutVars>
      </dgm:prSet>
      <dgm:spPr/>
    </dgm:pt>
    <dgm:pt modelId="{CD28C4E0-49D9-413B-BB92-887F7A895470}" type="pres">
      <dgm:prSet presAssocID="{64F22292-348B-46F1-BDED-67EEAB99548C}" presName="childComposite" presStyleCnt="0">
        <dgm:presLayoutVars>
          <dgm:chMax val="0"/>
          <dgm:chPref val="0"/>
        </dgm:presLayoutVars>
      </dgm:prSet>
      <dgm:spPr/>
    </dgm:pt>
    <dgm:pt modelId="{0A8A94BE-53EE-46CF-8D4F-86F4982C858B}" type="pres">
      <dgm:prSet presAssocID="{64F22292-348B-46F1-BDED-67EEAB99548C}" presName="ChildAccent" presStyleLbl="solidFgAcc1" presStyleIdx="0" presStyleCnt="6"/>
      <dgm:spPr/>
    </dgm:pt>
    <dgm:pt modelId="{9DFF68CC-8E10-4B45-BFE7-7EA45A39EFF1}" type="pres">
      <dgm:prSet presAssocID="{64F22292-348B-46F1-BDED-67EEAB99548C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1B2BAC-C530-4FB8-8349-8C527DFC2C3B}" type="pres">
      <dgm:prSet presAssocID="{31605A78-397E-45C9-A577-7E404C6884F4}" presName="childComposite" presStyleCnt="0">
        <dgm:presLayoutVars>
          <dgm:chMax val="0"/>
          <dgm:chPref val="0"/>
        </dgm:presLayoutVars>
      </dgm:prSet>
      <dgm:spPr/>
    </dgm:pt>
    <dgm:pt modelId="{27A6BAD1-9868-486A-8FC0-B0AD6E33B905}" type="pres">
      <dgm:prSet presAssocID="{31605A78-397E-45C9-A577-7E404C6884F4}" presName="ChildAccent" presStyleLbl="solidFgAcc1" presStyleIdx="1" presStyleCnt="6"/>
      <dgm:spPr/>
    </dgm:pt>
    <dgm:pt modelId="{84260907-CD0F-4513-8E15-3D49063FEBD9}" type="pres">
      <dgm:prSet presAssocID="{31605A78-397E-45C9-A577-7E404C6884F4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583231-724F-4DDB-8C4D-DA8698141D17}" type="pres">
      <dgm:prSet presAssocID="{300CD3CE-489E-4407-A1E7-79B526EAEDD7}" presName="childComposite" presStyleCnt="0">
        <dgm:presLayoutVars>
          <dgm:chMax val="0"/>
          <dgm:chPref val="0"/>
        </dgm:presLayoutVars>
      </dgm:prSet>
      <dgm:spPr/>
    </dgm:pt>
    <dgm:pt modelId="{19BBFBDF-7B49-4233-9EAF-0AD4AAA6C255}" type="pres">
      <dgm:prSet presAssocID="{300CD3CE-489E-4407-A1E7-79B526EAEDD7}" presName="ChildAccent" presStyleLbl="solidFgAcc1" presStyleIdx="2" presStyleCnt="6"/>
      <dgm:spPr/>
    </dgm:pt>
    <dgm:pt modelId="{E0C58E4A-7F92-4082-BD2F-B7D1C7BE3EAE}" type="pres">
      <dgm:prSet presAssocID="{300CD3CE-489E-4407-A1E7-79B526EAEDD7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FB7C2D-0986-4D7E-8BEE-B18D6FD813D1}" type="pres">
      <dgm:prSet presAssocID="{7627D043-E1C0-4A0D-AA1A-4F30B591CB46}" presName="root" presStyleCnt="0">
        <dgm:presLayoutVars>
          <dgm:chMax/>
          <dgm:chPref/>
        </dgm:presLayoutVars>
      </dgm:prSet>
      <dgm:spPr/>
    </dgm:pt>
    <dgm:pt modelId="{58580D1B-2A15-4AA3-9E4C-52AB6D26DF9D}" type="pres">
      <dgm:prSet presAssocID="{7627D043-E1C0-4A0D-AA1A-4F30B591CB46}" presName="rootComposite" presStyleCnt="0">
        <dgm:presLayoutVars/>
      </dgm:prSet>
      <dgm:spPr/>
    </dgm:pt>
    <dgm:pt modelId="{B8556FBB-0459-4A14-9555-BAA965A5CCE2}" type="pres">
      <dgm:prSet presAssocID="{7627D043-E1C0-4A0D-AA1A-4F30B591CB46}" presName="ParentAccent" presStyleLbl="alignNode1" presStyleIdx="1" presStyleCnt="2"/>
      <dgm:spPr/>
    </dgm:pt>
    <dgm:pt modelId="{C1494731-4ABE-4E95-B1F5-C3A60A75BB00}" type="pres">
      <dgm:prSet presAssocID="{7627D043-E1C0-4A0D-AA1A-4F30B591CB46}" presName="ParentSmallAccent" presStyleLbl="fgAcc1" presStyleIdx="1" presStyleCnt="2"/>
      <dgm:spPr/>
    </dgm:pt>
    <dgm:pt modelId="{B5C9E090-BC84-4763-BBC1-0A35B36CF931}" type="pres">
      <dgm:prSet presAssocID="{7627D043-E1C0-4A0D-AA1A-4F30B591CB46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634F60-58D6-4EBA-A569-CFF8FE4C6FE0}" type="pres">
      <dgm:prSet presAssocID="{7627D043-E1C0-4A0D-AA1A-4F30B591CB46}" presName="childShape" presStyleCnt="0">
        <dgm:presLayoutVars>
          <dgm:chMax val="0"/>
          <dgm:chPref val="0"/>
        </dgm:presLayoutVars>
      </dgm:prSet>
      <dgm:spPr/>
    </dgm:pt>
    <dgm:pt modelId="{003AAC90-5078-4091-9BE0-8FCDF19A6739}" type="pres">
      <dgm:prSet presAssocID="{633F3329-A212-486A-AC9A-A1CCABD06E95}" presName="childComposite" presStyleCnt="0">
        <dgm:presLayoutVars>
          <dgm:chMax val="0"/>
          <dgm:chPref val="0"/>
        </dgm:presLayoutVars>
      </dgm:prSet>
      <dgm:spPr/>
    </dgm:pt>
    <dgm:pt modelId="{85B78D9F-00CD-4FBB-A9B0-450F4F8BFBC2}" type="pres">
      <dgm:prSet presAssocID="{633F3329-A212-486A-AC9A-A1CCABD06E95}" presName="ChildAccent" presStyleLbl="solidFgAcc1" presStyleIdx="3" presStyleCnt="6"/>
      <dgm:spPr/>
    </dgm:pt>
    <dgm:pt modelId="{3FA11525-C00F-4E6F-894E-052094BAF0CE}" type="pres">
      <dgm:prSet presAssocID="{633F3329-A212-486A-AC9A-A1CCABD06E95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BEADB2-44DE-4253-A597-9B09E4C36F31}" type="pres">
      <dgm:prSet presAssocID="{741097EA-B71C-4CAD-BFBD-6E496C42FAC3}" presName="childComposite" presStyleCnt="0">
        <dgm:presLayoutVars>
          <dgm:chMax val="0"/>
          <dgm:chPref val="0"/>
        </dgm:presLayoutVars>
      </dgm:prSet>
      <dgm:spPr/>
    </dgm:pt>
    <dgm:pt modelId="{BEE09E4D-D29F-43A1-B92E-AC1F97D69265}" type="pres">
      <dgm:prSet presAssocID="{741097EA-B71C-4CAD-BFBD-6E496C42FAC3}" presName="ChildAccent" presStyleLbl="solidFgAcc1" presStyleIdx="4" presStyleCnt="6"/>
      <dgm:spPr/>
    </dgm:pt>
    <dgm:pt modelId="{B583A818-34D9-4AFC-AC41-D843D9A550F6}" type="pres">
      <dgm:prSet presAssocID="{741097EA-B71C-4CAD-BFBD-6E496C42FAC3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840839-F975-4BAF-97D9-BC4479766811}" type="pres">
      <dgm:prSet presAssocID="{657BD4C7-9130-4A8F-BDCE-853E6E73FFD8}" presName="childComposite" presStyleCnt="0">
        <dgm:presLayoutVars>
          <dgm:chMax val="0"/>
          <dgm:chPref val="0"/>
        </dgm:presLayoutVars>
      </dgm:prSet>
      <dgm:spPr/>
    </dgm:pt>
    <dgm:pt modelId="{9F9EE181-0BE8-4796-A6A5-BB337BA3D662}" type="pres">
      <dgm:prSet presAssocID="{657BD4C7-9130-4A8F-BDCE-853E6E73FFD8}" presName="ChildAccent" presStyleLbl="solidFgAcc1" presStyleIdx="5" presStyleCnt="6"/>
      <dgm:spPr/>
    </dgm:pt>
    <dgm:pt modelId="{6DD18F34-F7FB-442A-A158-97583B716F55}" type="pres">
      <dgm:prSet presAssocID="{657BD4C7-9130-4A8F-BDCE-853E6E73FFD8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9D500A5-BFD4-4B63-B6DD-89F98E5A593A}" type="presOf" srcId="{741097EA-B71C-4CAD-BFBD-6E496C42FAC3}" destId="{B583A818-34D9-4AFC-AC41-D843D9A550F6}" srcOrd="0" destOrd="0" presId="urn:microsoft.com/office/officeart/2008/layout/SquareAccentList"/>
    <dgm:cxn modelId="{7A4FD1FF-C0E7-45B6-8EF4-57D9A25F7BF6}" srcId="{8F31CB17-EC5D-4F2D-AC65-255D5907C7FA}" destId="{7627D043-E1C0-4A0D-AA1A-4F30B591CB46}" srcOrd="1" destOrd="0" parTransId="{8F92C0B7-47EB-44A3-B95A-1564A9CFB8EE}" sibTransId="{259120B9-1980-41AE-AAB0-EE099AEF56D1}"/>
    <dgm:cxn modelId="{CC6BB212-CAD6-423B-A4E8-310AAA883815}" type="presOf" srcId="{633F3329-A212-486A-AC9A-A1CCABD06E95}" destId="{3FA11525-C00F-4E6F-894E-052094BAF0CE}" srcOrd="0" destOrd="0" presId="urn:microsoft.com/office/officeart/2008/layout/SquareAccentList"/>
    <dgm:cxn modelId="{6AF1E1E9-66CE-4B3C-A0D8-4639979E6263}" type="presOf" srcId="{8F31CB17-EC5D-4F2D-AC65-255D5907C7FA}" destId="{8080A2C9-952B-47FB-8765-CF8ACA841523}" srcOrd="0" destOrd="0" presId="urn:microsoft.com/office/officeart/2008/layout/SquareAccentList"/>
    <dgm:cxn modelId="{6C4C4B23-F9F7-4999-AE94-A9C2E352F3D3}" type="presOf" srcId="{5110723E-7EA2-47D9-8DBA-56FECD6889A8}" destId="{33356ACC-F23B-4305-B427-B317A616ACEF}" srcOrd="0" destOrd="0" presId="urn:microsoft.com/office/officeart/2008/layout/SquareAccentList"/>
    <dgm:cxn modelId="{91BBCE15-B275-488F-B1F6-263EEFDF09DB}" srcId="{8F31CB17-EC5D-4F2D-AC65-255D5907C7FA}" destId="{5110723E-7EA2-47D9-8DBA-56FECD6889A8}" srcOrd="0" destOrd="0" parTransId="{4FD3E498-28F2-40FE-ACEA-37CE5D82606F}" sibTransId="{EC092B0D-2C97-415C-B73A-EEEBEF25985E}"/>
    <dgm:cxn modelId="{8F7ED206-21E9-49BC-8BF2-05015E12E6E4}" type="presOf" srcId="{300CD3CE-489E-4407-A1E7-79B526EAEDD7}" destId="{E0C58E4A-7F92-4082-BD2F-B7D1C7BE3EAE}" srcOrd="0" destOrd="0" presId="urn:microsoft.com/office/officeart/2008/layout/SquareAccentList"/>
    <dgm:cxn modelId="{864FFF57-7164-4773-B9E6-7582C0FFCF3D}" srcId="{5110723E-7EA2-47D9-8DBA-56FECD6889A8}" destId="{31605A78-397E-45C9-A577-7E404C6884F4}" srcOrd="1" destOrd="0" parTransId="{CD129173-C475-401A-AB82-BE5BFA98922C}" sibTransId="{22213446-4C54-43A3-9AD0-4EF5C58878F9}"/>
    <dgm:cxn modelId="{FDB26242-08F3-45D1-9568-CB73AFB84B5B}" srcId="{5110723E-7EA2-47D9-8DBA-56FECD6889A8}" destId="{300CD3CE-489E-4407-A1E7-79B526EAEDD7}" srcOrd="2" destOrd="0" parTransId="{5ABB7C78-707C-45D4-913B-96B20B6351B9}" sibTransId="{469BC73E-AC40-4FFD-875F-54E67F9AEFA2}"/>
    <dgm:cxn modelId="{C118FF1C-A344-4F86-A817-DEC9EBECD77C}" srcId="{5110723E-7EA2-47D9-8DBA-56FECD6889A8}" destId="{64F22292-348B-46F1-BDED-67EEAB99548C}" srcOrd="0" destOrd="0" parTransId="{1C023D61-3470-41D5-BF84-9E316D2EB785}" sibTransId="{11E7E4CE-2507-4A2D-940A-D5D2E1B5A9C3}"/>
    <dgm:cxn modelId="{666F955B-3D71-4AFA-8B55-6BAEF9D67E4B}" type="presOf" srcId="{31605A78-397E-45C9-A577-7E404C6884F4}" destId="{84260907-CD0F-4513-8E15-3D49063FEBD9}" srcOrd="0" destOrd="0" presId="urn:microsoft.com/office/officeart/2008/layout/SquareAccentList"/>
    <dgm:cxn modelId="{6615F970-52FA-4309-BFEA-27443F402A78}" srcId="{7627D043-E1C0-4A0D-AA1A-4F30B591CB46}" destId="{657BD4C7-9130-4A8F-BDCE-853E6E73FFD8}" srcOrd="2" destOrd="0" parTransId="{11768A43-590B-4E54-A5F4-2444EA6140F5}" sibTransId="{1C33A577-1E8D-4A5D-A044-03EB36DEDC1B}"/>
    <dgm:cxn modelId="{137C7474-5A4A-4089-9FFE-3B416F8FC288}" srcId="{7627D043-E1C0-4A0D-AA1A-4F30B591CB46}" destId="{741097EA-B71C-4CAD-BFBD-6E496C42FAC3}" srcOrd="1" destOrd="0" parTransId="{41EC2E01-1993-4168-9A54-344315E6F916}" sibTransId="{1D07B49E-CB05-411B-B27E-9E724C918AB0}"/>
    <dgm:cxn modelId="{9B117904-D0F8-4E8D-93F1-0C19E4A466FB}" type="presOf" srcId="{657BD4C7-9130-4A8F-BDCE-853E6E73FFD8}" destId="{6DD18F34-F7FB-442A-A158-97583B716F55}" srcOrd="0" destOrd="0" presId="urn:microsoft.com/office/officeart/2008/layout/SquareAccentList"/>
    <dgm:cxn modelId="{01E1D756-A9EF-4C6F-8003-B2A6734EF934}" srcId="{7627D043-E1C0-4A0D-AA1A-4F30B591CB46}" destId="{633F3329-A212-486A-AC9A-A1CCABD06E95}" srcOrd="0" destOrd="0" parTransId="{0EF4FFC3-AB79-4B22-80B4-9AE4A324BE82}" sibTransId="{39FF7E29-6C7D-4A67-9A36-C6D19C1B82E3}"/>
    <dgm:cxn modelId="{088FC08A-7109-4A65-8C98-8926B5B292AF}" type="presOf" srcId="{7627D043-E1C0-4A0D-AA1A-4F30B591CB46}" destId="{B5C9E090-BC84-4763-BBC1-0A35B36CF931}" srcOrd="0" destOrd="0" presId="urn:microsoft.com/office/officeart/2008/layout/SquareAccentList"/>
    <dgm:cxn modelId="{778DAFC3-E119-4EBF-828B-FFE8C9EF974A}" type="presOf" srcId="{64F22292-348B-46F1-BDED-67EEAB99548C}" destId="{9DFF68CC-8E10-4B45-BFE7-7EA45A39EFF1}" srcOrd="0" destOrd="0" presId="urn:microsoft.com/office/officeart/2008/layout/SquareAccentList"/>
    <dgm:cxn modelId="{913D3A0C-5FD4-42A4-B775-C5BE5FB97C9C}" type="presParOf" srcId="{8080A2C9-952B-47FB-8765-CF8ACA841523}" destId="{198BDD7E-F594-40A3-BE90-4ECC08D30EDD}" srcOrd="0" destOrd="0" presId="urn:microsoft.com/office/officeart/2008/layout/SquareAccentList"/>
    <dgm:cxn modelId="{A4EF67E1-288A-4AC9-BFF3-00608A2A09BD}" type="presParOf" srcId="{198BDD7E-F594-40A3-BE90-4ECC08D30EDD}" destId="{6B18252E-A646-408C-8271-C2F3008FF623}" srcOrd="0" destOrd="0" presId="urn:microsoft.com/office/officeart/2008/layout/SquareAccentList"/>
    <dgm:cxn modelId="{28E5A353-82C9-4EF4-8471-A5A9188F9983}" type="presParOf" srcId="{6B18252E-A646-408C-8271-C2F3008FF623}" destId="{C213317E-0955-42EE-9856-7C873195F2AD}" srcOrd="0" destOrd="0" presId="urn:microsoft.com/office/officeart/2008/layout/SquareAccentList"/>
    <dgm:cxn modelId="{341CFF32-9282-42F8-9B07-AE66709B257A}" type="presParOf" srcId="{6B18252E-A646-408C-8271-C2F3008FF623}" destId="{F94DA247-86DB-427F-883E-09235D14067F}" srcOrd="1" destOrd="0" presId="urn:microsoft.com/office/officeart/2008/layout/SquareAccentList"/>
    <dgm:cxn modelId="{DDB359BB-95DA-4ECA-B458-994E9CA65CBA}" type="presParOf" srcId="{6B18252E-A646-408C-8271-C2F3008FF623}" destId="{33356ACC-F23B-4305-B427-B317A616ACEF}" srcOrd="2" destOrd="0" presId="urn:microsoft.com/office/officeart/2008/layout/SquareAccentList"/>
    <dgm:cxn modelId="{CC22BF2F-68AD-4BC8-BAB5-8A41E06AF159}" type="presParOf" srcId="{198BDD7E-F594-40A3-BE90-4ECC08D30EDD}" destId="{F8E205E8-5468-41F6-9785-54B85ED89422}" srcOrd="1" destOrd="0" presId="urn:microsoft.com/office/officeart/2008/layout/SquareAccentList"/>
    <dgm:cxn modelId="{C1292005-84C3-4134-9E3D-462D95796216}" type="presParOf" srcId="{F8E205E8-5468-41F6-9785-54B85ED89422}" destId="{CD28C4E0-49D9-413B-BB92-887F7A895470}" srcOrd="0" destOrd="0" presId="urn:microsoft.com/office/officeart/2008/layout/SquareAccentList"/>
    <dgm:cxn modelId="{16471314-D5C7-4EB1-A591-3F9816183D86}" type="presParOf" srcId="{CD28C4E0-49D9-413B-BB92-887F7A895470}" destId="{0A8A94BE-53EE-46CF-8D4F-86F4982C858B}" srcOrd="0" destOrd="0" presId="urn:microsoft.com/office/officeart/2008/layout/SquareAccentList"/>
    <dgm:cxn modelId="{EAB00C4C-24C5-457D-A7FE-FA30257574A9}" type="presParOf" srcId="{CD28C4E0-49D9-413B-BB92-887F7A895470}" destId="{9DFF68CC-8E10-4B45-BFE7-7EA45A39EFF1}" srcOrd="1" destOrd="0" presId="urn:microsoft.com/office/officeart/2008/layout/SquareAccentList"/>
    <dgm:cxn modelId="{53286650-6C40-482C-A7EE-D9A3F9A80CCD}" type="presParOf" srcId="{F8E205E8-5468-41F6-9785-54B85ED89422}" destId="{8F1B2BAC-C530-4FB8-8349-8C527DFC2C3B}" srcOrd="1" destOrd="0" presId="urn:microsoft.com/office/officeart/2008/layout/SquareAccentList"/>
    <dgm:cxn modelId="{2FB88FC9-042D-4A26-A3E2-D8CA31EE2058}" type="presParOf" srcId="{8F1B2BAC-C530-4FB8-8349-8C527DFC2C3B}" destId="{27A6BAD1-9868-486A-8FC0-B0AD6E33B905}" srcOrd="0" destOrd="0" presId="urn:microsoft.com/office/officeart/2008/layout/SquareAccentList"/>
    <dgm:cxn modelId="{BCBF6BB6-9A8F-4CB8-B038-7E7DB926844E}" type="presParOf" srcId="{8F1B2BAC-C530-4FB8-8349-8C527DFC2C3B}" destId="{84260907-CD0F-4513-8E15-3D49063FEBD9}" srcOrd="1" destOrd="0" presId="urn:microsoft.com/office/officeart/2008/layout/SquareAccentList"/>
    <dgm:cxn modelId="{BA1811F7-4014-4C31-831F-6EE933195319}" type="presParOf" srcId="{F8E205E8-5468-41F6-9785-54B85ED89422}" destId="{03583231-724F-4DDB-8C4D-DA8698141D17}" srcOrd="2" destOrd="0" presId="urn:microsoft.com/office/officeart/2008/layout/SquareAccentList"/>
    <dgm:cxn modelId="{F92204F0-4A7E-4A62-BC98-F59977F3F4C0}" type="presParOf" srcId="{03583231-724F-4DDB-8C4D-DA8698141D17}" destId="{19BBFBDF-7B49-4233-9EAF-0AD4AAA6C255}" srcOrd="0" destOrd="0" presId="urn:microsoft.com/office/officeart/2008/layout/SquareAccentList"/>
    <dgm:cxn modelId="{5E2F7C50-16C8-4641-902C-8EFC6D2868AD}" type="presParOf" srcId="{03583231-724F-4DDB-8C4D-DA8698141D17}" destId="{E0C58E4A-7F92-4082-BD2F-B7D1C7BE3EAE}" srcOrd="1" destOrd="0" presId="urn:microsoft.com/office/officeart/2008/layout/SquareAccentList"/>
    <dgm:cxn modelId="{47564020-BE4C-488E-A044-5C210ECED4F9}" type="presParOf" srcId="{8080A2C9-952B-47FB-8765-CF8ACA841523}" destId="{22FB7C2D-0986-4D7E-8BEE-B18D6FD813D1}" srcOrd="1" destOrd="0" presId="urn:microsoft.com/office/officeart/2008/layout/SquareAccentList"/>
    <dgm:cxn modelId="{869E9E6A-9058-4A3B-8DB7-97392354B495}" type="presParOf" srcId="{22FB7C2D-0986-4D7E-8BEE-B18D6FD813D1}" destId="{58580D1B-2A15-4AA3-9E4C-52AB6D26DF9D}" srcOrd="0" destOrd="0" presId="urn:microsoft.com/office/officeart/2008/layout/SquareAccentList"/>
    <dgm:cxn modelId="{0AC253BD-A71B-4994-B0A2-51AEE5A23AD1}" type="presParOf" srcId="{58580D1B-2A15-4AA3-9E4C-52AB6D26DF9D}" destId="{B8556FBB-0459-4A14-9555-BAA965A5CCE2}" srcOrd="0" destOrd="0" presId="urn:microsoft.com/office/officeart/2008/layout/SquareAccentList"/>
    <dgm:cxn modelId="{5852C387-DCF3-4EC5-A0F7-6165B979DE77}" type="presParOf" srcId="{58580D1B-2A15-4AA3-9E4C-52AB6D26DF9D}" destId="{C1494731-4ABE-4E95-B1F5-C3A60A75BB00}" srcOrd="1" destOrd="0" presId="urn:microsoft.com/office/officeart/2008/layout/SquareAccentList"/>
    <dgm:cxn modelId="{92F0BBCF-2B1B-4225-9CC6-44278FF03F41}" type="presParOf" srcId="{58580D1B-2A15-4AA3-9E4C-52AB6D26DF9D}" destId="{B5C9E090-BC84-4763-BBC1-0A35B36CF931}" srcOrd="2" destOrd="0" presId="urn:microsoft.com/office/officeart/2008/layout/SquareAccentList"/>
    <dgm:cxn modelId="{97BC9539-9424-4695-8A29-F4E49EFA4FE2}" type="presParOf" srcId="{22FB7C2D-0986-4D7E-8BEE-B18D6FD813D1}" destId="{2F634F60-58D6-4EBA-A569-CFF8FE4C6FE0}" srcOrd="1" destOrd="0" presId="urn:microsoft.com/office/officeart/2008/layout/SquareAccentList"/>
    <dgm:cxn modelId="{033C5883-A2CA-4E4E-B429-E61294D3CBC0}" type="presParOf" srcId="{2F634F60-58D6-4EBA-A569-CFF8FE4C6FE0}" destId="{003AAC90-5078-4091-9BE0-8FCDF19A6739}" srcOrd="0" destOrd="0" presId="urn:microsoft.com/office/officeart/2008/layout/SquareAccentList"/>
    <dgm:cxn modelId="{717125FF-911A-4355-AF99-9D6D7523FC86}" type="presParOf" srcId="{003AAC90-5078-4091-9BE0-8FCDF19A6739}" destId="{85B78D9F-00CD-4FBB-A9B0-450F4F8BFBC2}" srcOrd="0" destOrd="0" presId="urn:microsoft.com/office/officeart/2008/layout/SquareAccentList"/>
    <dgm:cxn modelId="{F5A80DCD-830E-4B7C-A36B-07DA58FD153C}" type="presParOf" srcId="{003AAC90-5078-4091-9BE0-8FCDF19A6739}" destId="{3FA11525-C00F-4E6F-894E-052094BAF0CE}" srcOrd="1" destOrd="0" presId="urn:microsoft.com/office/officeart/2008/layout/SquareAccentList"/>
    <dgm:cxn modelId="{EA7EDE47-939A-4CB6-921B-CC653859970A}" type="presParOf" srcId="{2F634F60-58D6-4EBA-A569-CFF8FE4C6FE0}" destId="{8BBEADB2-44DE-4253-A597-9B09E4C36F31}" srcOrd="1" destOrd="0" presId="urn:microsoft.com/office/officeart/2008/layout/SquareAccentList"/>
    <dgm:cxn modelId="{92BA836C-AD1B-4D37-A60F-38B471E679BC}" type="presParOf" srcId="{8BBEADB2-44DE-4253-A597-9B09E4C36F31}" destId="{BEE09E4D-D29F-43A1-B92E-AC1F97D69265}" srcOrd="0" destOrd="0" presId="urn:microsoft.com/office/officeart/2008/layout/SquareAccentList"/>
    <dgm:cxn modelId="{FC4DC9E5-0CED-4218-A49A-06C7746701AD}" type="presParOf" srcId="{8BBEADB2-44DE-4253-A597-9B09E4C36F31}" destId="{B583A818-34D9-4AFC-AC41-D843D9A550F6}" srcOrd="1" destOrd="0" presId="urn:microsoft.com/office/officeart/2008/layout/SquareAccentList"/>
    <dgm:cxn modelId="{2DCFCCE7-4564-4C61-855B-074546908567}" type="presParOf" srcId="{2F634F60-58D6-4EBA-A569-CFF8FE4C6FE0}" destId="{20840839-F975-4BAF-97D9-BC4479766811}" srcOrd="2" destOrd="0" presId="urn:microsoft.com/office/officeart/2008/layout/SquareAccentList"/>
    <dgm:cxn modelId="{D0168CA7-8DD9-4C1E-9040-24C0D019EE63}" type="presParOf" srcId="{20840839-F975-4BAF-97D9-BC4479766811}" destId="{9F9EE181-0BE8-4796-A6A5-BB337BA3D662}" srcOrd="0" destOrd="0" presId="urn:microsoft.com/office/officeart/2008/layout/SquareAccentList"/>
    <dgm:cxn modelId="{15CB2AE9-1600-4ABF-A9B5-07784D4373E9}" type="presParOf" srcId="{20840839-F975-4BAF-97D9-BC4479766811}" destId="{6DD18F34-F7FB-442A-A158-97583B716F5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9854C9-A881-458B-A581-93241CB919C0}" type="doc">
      <dgm:prSet loTypeId="urn:microsoft.com/office/officeart/2005/8/layout/balance1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4C63508D-38CC-4C11-BD09-0F96218F19A8}">
      <dgm:prSet phldrT="[文字]" custT="1"/>
      <dgm:spPr/>
      <dgm:t>
        <a:bodyPr/>
        <a:lstStyle/>
        <a:p>
          <a:r>
            <a:rPr lang="zh-TW" altLang="en-US" sz="2800" dirty="0" smtClean="0"/>
            <a:t>太情緒（放逸）</a:t>
          </a:r>
          <a:endParaRPr lang="zh-TW" altLang="en-US" sz="2800" dirty="0"/>
        </a:p>
      </dgm:t>
    </dgm:pt>
    <dgm:pt modelId="{64315ECB-2775-451E-BB69-E5CA7825E6F4}" type="parTrans" cxnId="{492DAE11-64F7-47CD-BE11-77963E5FBF86}">
      <dgm:prSet/>
      <dgm:spPr/>
      <dgm:t>
        <a:bodyPr/>
        <a:lstStyle/>
        <a:p>
          <a:endParaRPr lang="zh-TW" altLang="en-US"/>
        </a:p>
      </dgm:t>
    </dgm:pt>
    <dgm:pt modelId="{80C00511-50FA-4304-91D2-835FC9C7DBD5}" type="sibTrans" cxnId="{492DAE11-64F7-47CD-BE11-77963E5FBF86}">
      <dgm:prSet/>
      <dgm:spPr/>
      <dgm:t>
        <a:bodyPr/>
        <a:lstStyle/>
        <a:p>
          <a:endParaRPr lang="zh-TW" altLang="en-US"/>
        </a:p>
      </dgm:t>
    </dgm:pt>
    <dgm:pt modelId="{E8F828DC-8294-470C-9934-869D88741742}">
      <dgm:prSet phldrT="[文字]"/>
      <dgm:spPr/>
      <dgm:t>
        <a:bodyPr/>
        <a:lstStyle/>
        <a:p>
          <a:r>
            <a:rPr lang="zh-TW" altLang="en-US" dirty="0" smtClean="0"/>
            <a:t>杏仁核</a:t>
          </a:r>
          <a:endParaRPr lang="zh-TW" altLang="en-US" dirty="0"/>
        </a:p>
      </dgm:t>
    </dgm:pt>
    <dgm:pt modelId="{267860FB-CFB6-411C-B2CB-840062BAF347}" type="sibTrans" cxnId="{802C86A0-8E9C-43C8-9701-887DDA16C877}">
      <dgm:prSet/>
      <dgm:spPr/>
      <dgm:t>
        <a:bodyPr/>
        <a:lstStyle/>
        <a:p>
          <a:endParaRPr lang="zh-TW" altLang="en-US"/>
        </a:p>
      </dgm:t>
    </dgm:pt>
    <dgm:pt modelId="{2BA50959-A6E2-47E9-B193-619BA0F66DA4}" type="parTrans" cxnId="{802C86A0-8E9C-43C8-9701-887DDA16C877}">
      <dgm:prSet/>
      <dgm:spPr/>
      <dgm:t>
        <a:bodyPr/>
        <a:lstStyle/>
        <a:p>
          <a:endParaRPr lang="zh-TW" altLang="en-US"/>
        </a:p>
      </dgm:t>
    </dgm:pt>
    <dgm:pt modelId="{EC809E75-7170-4427-9AD1-DECF93E58D58}">
      <dgm:prSet/>
      <dgm:spPr/>
      <dgm:t>
        <a:bodyPr/>
        <a:lstStyle/>
        <a:p>
          <a:r>
            <a:rPr lang="zh-TW" altLang="en-US" dirty="0" smtClean="0"/>
            <a:t>前額葉皮質</a:t>
          </a:r>
          <a:endParaRPr lang="zh-TW" altLang="en-US" dirty="0"/>
        </a:p>
      </dgm:t>
    </dgm:pt>
    <dgm:pt modelId="{C09DA17F-D80E-437E-8F00-B07DFD5E7FF3}" type="parTrans" cxnId="{602041A2-A84F-4F98-824A-0BCBCBE428B9}">
      <dgm:prSet/>
      <dgm:spPr/>
      <dgm:t>
        <a:bodyPr/>
        <a:lstStyle/>
        <a:p>
          <a:endParaRPr lang="zh-TW" altLang="en-US"/>
        </a:p>
      </dgm:t>
    </dgm:pt>
    <dgm:pt modelId="{7582BEF5-98C9-4264-9F34-50DFC65CF73E}" type="sibTrans" cxnId="{602041A2-A84F-4F98-824A-0BCBCBE428B9}">
      <dgm:prSet/>
      <dgm:spPr/>
      <dgm:t>
        <a:bodyPr/>
        <a:lstStyle/>
        <a:p>
          <a:endParaRPr lang="zh-TW" altLang="en-US"/>
        </a:p>
      </dgm:t>
    </dgm:pt>
    <dgm:pt modelId="{397F774C-A3D6-4522-9D11-EC32D7DB7AE9}" type="pres">
      <dgm:prSet presAssocID="{319854C9-A881-458B-A581-93241CB919C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7503425-8992-41CB-931C-7C335494678A}" type="pres">
      <dgm:prSet presAssocID="{319854C9-A881-458B-A581-93241CB919C0}" presName="dummyMaxCanvas" presStyleCnt="0"/>
      <dgm:spPr/>
      <dgm:t>
        <a:bodyPr/>
        <a:lstStyle/>
        <a:p>
          <a:endParaRPr lang="zh-TW" altLang="en-US"/>
        </a:p>
      </dgm:t>
    </dgm:pt>
    <dgm:pt modelId="{C37438B3-BA17-4D3E-A08F-52667FDC9862}" type="pres">
      <dgm:prSet presAssocID="{319854C9-A881-458B-A581-93241CB919C0}" presName="parentComposite" presStyleCnt="0"/>
      <dgm:spPr/>
      <dgm:t>
        <a:bodyPr/>
        <a:lstStyle/>
        <a:p>
          <a:endParaRPr lang="zh-TW" altLang="en-US"/>
        </a:p>
      </dgm:t>
    </dgm:pt>
    <dgm:pt modelId="{3A2AB59A-0999-4003-AD76-E4444FF26729}" type="pres">
      <dgm:prSet presAssocID="{319854C9-A881-458B-A581-93241CB919C0}" presName="parent1" presStyleLbl="alignAccFollowNode1" presStyleIdx="0" presStyleCnt="4" custScaleX="335826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B23AE4F2-F7BA-498A-B15A-08232E8983F7}" type="pres">
      <dgm:prSet presAssocID="{319854C9-A881-458B-A581-93241CB919C0}" presName="parent2" presStyleLbl="alignAccFollowNode1" presStyleIdx="1" presStyleCnt="4" custScaleX="102964" custScaleY="149237" custLinFactY="100000" custLinFactNeighborX="-58296" custLinFactNeighborY="156990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98449927-CFA9-4632-A2E9-5A767713944E}" type="pres">
      <dgm:prSet presAssocID="{319854C9-A881-458B-A581-93241CB919C0}" presName="childrenComposite" presStyleCnt="0"/>
      <dgm:spPr/>
      <dgm:t>
        <a:bodyPr/>
        <a:lstStyle/>
        <a:p>
          <a:endParaRPr lang="zh-TW" altLang="en-US"/>
        </a:p>
      </dgm:t>
    </dgm:pt>
    <dgm:pt modelId="{666EE525-9CC4-49CB-A253-6873B653130A}" type="pres">
      <dgm:prSet presAssocID="{319854C9-A881-458B-A581-93241CB919C0}" presName="dummyMaxCanvas_ChildArea" presStyleCnt="0"/>
      <dgm:spPr/>
      <dgm:t>
        <a:bodyPr/>
        <a:lstStyle/>
        <a:p>
          <a:endParaRPr lang="zh-TW" altLang="en-US"/>
        </a:p>
      </dgm:t>
    </dgm:pt>
    <dgm:pt modelId="{FA84B1AC-E13C-4745-8AB1-B911529F0CC0}" type="pres">
      <dgm:prSet presAssocID="{319854C9-A881-458B-A581-93241CB919C0}" presName="fulcrum" presStyleLbl="alignAccFollowNode1" presStyleIdx="2" presStyleCnt="4"/>
      <dgm:spPr/>
      <dgm:t>
        <a:bodyPr/>
        <a:lstStyle/>
        <a:p>
          <a:endParaRPr lang="zh-TW" altLang="en-US"/>
        </a:p>
      </dgm:t>
    </dgm:pt>
    <dgm:pt modelId="{B04A36D1-7B26-40A8-B51D-2CF7541D56CE}" type="pres">
      <dgm:prSet presAssocID="{319854C9-A881-458B-A581-93241CB919C0}" presName="balance_10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6AC14C-3BC9-4F98-9F9E-CC90144F6586}" type="pres">
      <dgm:prSet presAssocID="{319854C9-A881-458B-A581-93241CB919C0}" presName="left_10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A863CA-743F-455C-916D-2FA4EE768164}" type="presOf" srcId="{319854C9-A881-458B-A581-93241CB919C0}" destId="{397F774C-A3D6-4522-9D11-EC32D7DB7AE9}" srcOrd="0" destOrd="0" presId="urn:microsoft.com/office/officeart/2005/8/layout/balance1"/>
    <dgm:cxn modelId="{602041A2-A84F-4F98-824A-0BCBCBE428B9}" srcId="{319854C9-A881-458B-A581-93241CB919C0}" destId="{EC809E75-7170-4427-9AD1-DECF93E58D58}" srcOrd="1" destOrd="0" parTransId="{C09DA17F-D80E-437E-8F00-B07DFD5E7FF3}" sibTransId="{7582BEF5-98C9-4264-9F34-50DFC65CF73E}"/>
    <dgm:cxn modelId="{94E6EC15-A197-40E2-AD12-0C6F709F6BC8}" type="presOf" srcId="{E8F828DC-8294-470C-9934-869D88741742}" destId="{C86AC14C-3BC9-4F98-9F9E-CC90144F6586}" srcOrd="0" destOrd="0" presId="urn:microsoft.com/office/officeart/2005/8/layout/balance1"/>
    <dgm:cxn modelId="{4D7A6295-A837-4BD3-8192-851A9E5D059D}" type="presOf" srcId="{EC809E75-7170-4427-9AD1-DECF93E58D58}" destId="{B23AE4F2-F7BA-498A-B15A-08232E8983F7}" srcOrd="0" destOrd="0" presId="urn:microsoft.com/office/officeart/2005/8/layout/balance1"/>
    <dgm:cxn modelId="{802C86A0-8E9C-43C8-9701-887DDA16C877}" srcId="{4C63508D-38CC-4C11-BD09-0F96218F19A8}" destId="{E8F828DC-8294-470C-9934-869D88741742}" srcOrd="0" destOrd="0" parTransId="{2BA50959-A6E2-47E9-B193-619BA0F66DA4}" sibTransId="{267860FB-CFB6-411C-B2CB-840062BAF347}"/>
    <dgm:cxn modelId="{492DAE11-64F7-47CD-BE11-77963E5FBF86}" srcId="{319854C9-A881-458B-A581-93241CB919C0}" destId="{4C63508D-38CC-4C11-BD09-0F96218F19A8}" srcOrd="0" destOrd="0" parTransId="{64315ECB-2775-451E-BB69-E5CA7825E6F4}" sibTransId="{80C00511-50FA-4304-91D2-835FC9C7DBD5}"/>
    <dgm:cxn modelId="{4EFC159F-5E69-48C1-9DDC-9A116ABB0475}" type="presOf" srcId="{4C63508D-38CC-4C11-BD09-0F96218F19A8}" destId="{3A2AB59A-0999-4003-AD76-E4444FF26729}" srcOrd="0" destOrd="0" presId="urn:microsoft.com/office/officeart/2005/8/layout/balance1"/>
    <dgm:cxn modelId="{D5F5C1DB-16B8-4059-9362-B6CFEC9AA5F1}" type="presParOf" srcId="{397F774C-A3D6-4522-9D11-EC32D7DB7AE9}" destId="{27503425-8992-41CB-931C-7C335494678A}" srcOrd="0" destOrd="0" presId="urn:microsoft.com/office/officeart/2005/8/layout/balance1"/>
    <dgm:cxn modelId="{36C49595-4D51-4CFD-BBE0-C059AC58D1AC}" type="presParOf" srcId="{397F774C-A3D6-4522-9D11-EC32D7DB7AE9}" destId="{C37438B3-BA17-4D3E-A08F-52667FDC9862}" srcOrd="1" destOrd="0" presId="urn:microsoft.com/office/officeart/2005/8/layout/balance1"/>
    <dgm:cxn modelId="{39545317-FFFB-43F9-A10D-3BA806889D19}" type="presParOf" srcId="{C37438B3-BA17-4D3E-A08F-52667FDC9862}" destId="{3A2AB59A-0999-4003-AD76-E4444FF26729}" srcOrd="0" destOrd="0" presId="urn:microsoft.com/office/officeart/2005/8/layout/balance1"/>
    <dgm:cxn modelId="{08CCDD91-BCE3-44B3-AB1D-316DD6F80A22}" type="presParOf" srcId="{C37438B3-BA17-4D3E-A08F-52667FDC9862}" destId="{B23AE4F2-F7BA-498A-B15A-08232E8983F7}" srcOrd="1" destOrd="0" presId="urn:microsoft.com/office/officeart/2005/8/layout/balance1"/>
    <dgm:cxn modelId="{EDA55B25-ABCA-4124-8263-532A28DBE5A1}" type="presParOf" srcId="{397F774C-A3D6-4522-9D11-EC32D7DB7AE9}" destId="{98449927-CFA9-4632-A2E9-5A767713944E}" srcOrd="2" destOrd="0" presId="urn:microsoft.com/office/officeart/2005/8/layout/balance1"/>
    <dgm:cxn modelId="{FAEB70E5-9108-45F0-A5FA-0D084ECB654B}" type="presParOf" srcId="{98449927-CFA9-4632-A2E9-5A767713944E}" destId="{666EE525-9CC4-49CB-A253-6873B653130A}" srcOrd="0" destOrd="0" presId="urn:microsoft.com/office/officeart/2005/8/layout/balance1"/>
    <dgm:cxn modelId="{89220F5B-A75A-47EA-B886-B1391C9A269B}" type="presParOf" srcId="{98449927-CFA9-4632-A2E9-5A767713944E}" destId="{FA84B1AC-E13C-4745-8AB1-B911529F0CC0}" srcOrd="1" destOrd="0" presId="urn:microsoft.com/office/officeart/2005/8/layout/balance1"/>
    <dgm:cxn modelId="{BAD0EDF6-B49B-412A-BF22-EF4C1E9B9CF2}" type="presParOf" srcId="{98449927-CFA9-4632-A2E9-5A767713944E}" destId="{B04A36D1-7B26-40A8-B51D-2CF7541D56CE}" srcOrd="2" destOrd="0" presId="urn:microsoft.com/office/officeart/2005/8/layout/balance1"/>
    <dgm:cxn modelId="{F30C04AB-A93B-4233-B40A-5377F6F2274F}" type="presParOf" srcId="{98449927-CFA9-4632-A2E9-5A767713944E}" destId="{C86AC14C-3BC9-4F98-9F9E-CC90144F6586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9854C9-A881-458B-A581-93241CB919C0}" type="doc">
      <dgm:prSet loTypeId="urn:microsoft.com/office/officeart/2005/8/layout/balance1" loCatId="relationship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4C63508D-38CC-4C11-BD09-0F96218F19A8}">
      <dgm:prSet phldrT="[文字]"/>
      <dgm:spPr/>
      <dgm:t>
        <a:bodyPr/>
        <a:lstStyle/>
        <a:p>
          <a:r>
            <a:rPr lang="zh-TW" altLang="en-US" dirty="0" smtClean="0"/>
            <a:t>太理智（壓抑）</a:t>
          </a:r>
          <a:endParaRPr lang="zh-TW" altLang="en-US" dirty="0"/>
        </a:p>
      </dgm:t>
    </dgm:pt>
    <dgm:pt modelId="{64315ECB-2775-451E-BB69-E5CA7825E6F4}" type="parTrans" cxnId="{492DAE11-64F7-47CD-BE11-77963E5FBF86}">
      <dgm:prSet/>
      <dgm:spPr/>
      <dgm:t>
        <a:bodyPr/>
        <a:lstStyle/>
        <a:p>
          <a:endParaRPr lang="zh-TW" altLang="en-US"/>
        </a:p>
      </dgm:t>
    </dgm:pt>
    <dgm:pt modelId="{80C00511-50FA-4304-91D2-835FC9C7DBD5}" type="sibTrans" cxnId="{492DAE11-64F7-47CD-BE11-77963E5FBF86}">
      <dgm:prSet/>
      <dgm:spPr/>
      <dgm:t>
        <a:bodyPr/>
        <a:lstStyle/>
        <a:p>
          <a:endParaRPr lang="zh-TW" altLang="en-US"/>
        </a:p>
      </dgm:t>
    </dgm:pt>
    <dgm:pt modelId="{E8F828DC-8294-470C-9934-869D88741742}">
      <dgm:prSet phldrT="[文字]"/>
      <dgm:spPr/>
      <dgm:t>
        <a:bodyPr/>
        <a:lstStyle/>
        <a:p>
          <a:r>
            <a:rPr lang="zh-TW" altLang="en-US" dirty="0" smtClean="0"/>
            <a:t>杏仁核</a:t>
          </a:r>
          <a:endParaRPr lang="zh-TW" altLang="en-US" dirty="0"/>
        </a:p>
      </dgm:t>
    </dgm:pt>
    <dgm:pt modelId="{267860FB-CFB6-411C-B2CB-840062BAF347}" type="sibTrans" cxnId="{802C86A0-8E9C-43C8-9701-887DDA16C877}">
      <dgm:prSet/>
      <dgm:spPr/>
      <dgm:t>
        <a:bodyPr/>
        <a:lstStyle/>
        <a:p>
          <a:endParaRPr lang="zh-TW" altLang="en-US"/>
        </a:p>
      </dgm:t>
    </dgm:pt>
    <dgm:pt modelId="{2BA50959-A6E2-47E9-B193-619BA0F66DA4}" type="parTrans" cxnId="{802C86A0-8E9C-43C8-9701-887DDA16C877}">
      <dgm:prSet/>
      <dgm:spPr/>
      <dgm:t>
        <a:bodyPr/>
        <a:lstStyle/>
        <a:p>
          <a:endParaRPr lang="zh-TW" altLang="en-US"/>
        </a:p>
      </dgm:t>
    </dgm:pt>
    <dgm:pt modelId="{EC809E75-7170-4427-9AD1-DECF93E58D58}">
      <dgm:prSet custT="1"/>
      <dgm:spPr/>
      <dgm:t>
        <a:bodyPr/>
        <a:lstStyle/>
        <a:p>
          <a:r>
            <a:rPr lang="zh-TW" altLang="en-US" sz="2400" dirty="0" smtClean="0"/>
            <a:t>前額葉皮質</a:t>
          </a:r>
          <a:endParaRPr lang="zh-TW" altLang="en-US" sz="2400" dirty="0"/>
        </a:p>
      </dgm:t>
    </dgm:pt>
    <dgm:pt modelId="{C09DA17F-D80E-437E-8F00-B07DFD5E7FF3}" type="parTrans" cxnId="{602041A2-A84F-4F98-824A-0BCBCBE428B9}">
      <dgm:prSet/>
      <dgm:spPr/>
      <dgm:t>
        <a:bodyPr/>
        <a:lstStyle/>
        <a:p>
          <a:endParaRPr lang="zh-TW" altLang="en-US"/>
        </a:p>
      </dgm:t>
    </dgm:pt>
    <dgm:pt modelId="{7582BEF5-98C9-4264-9F34-50DFC65CF73E}" type="sibTrans" cxnId="{602041A2-A84F-4F98-824A-0BCBCBE428B9}">
      <dgm:prSet/>
      <dgm:spPr/>
      <dgm:t>
        <a:bodyPr/>
        <a:lstStyle/>
        <a:p>
          <a:endParaRPr lang="zh-TW" altLang="en-US"/>
        </a:p>
      </dgm:t>
    </dgm:pt>
    <dgm:pt modelId="{397F774C-A3D6-4522-9D11-EC32D7DB7AE9}" type="pres">
      <dgm:prSet presAssocID="{319854C9-A881-458B-A581-93241CB919C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7503425-8992-41CB-931C-7C335494678A}" type="pres">
      <dgm:prSet presAssocID="{319854C9-A881-458B-A581-93241CB919C0}" presName="dummyMaxCanvas" presStyleCnt="0"/>
      <dgm:spPr/>
      <dgm:t>
        <a:bodyPr/>
        <a:lstStyle/>
        <a:p>
          <a:endParaRPr lang="zh-TW" altLang="en-US"/>
        </a:p>
      </dgm:t>
    </dgm:pt>
    <dgm:pt modelId="{C37438B3-BA17-4D3E-A08F-52667FDC9862}" type="pres">
      <dgm:prSet presAssocID="{319854C9-A881-458B-A581-93241CB919C0}" presName="parentComposite" presStyleCnt="0"/>
      <dgm:spPr/>
      <dgm:t>
        <a:bodyPr/>
        <a:lstStyle/>
        <a:p>
          <a:endParaRPr lang="zh-TW" altLang="en-US"/>
        </a:p>
      </dgm:t>
    </dgm:pt>
    <dgm:pt modelId="{3A2AB59A-0999-4003-AD76-E4444FF26729}" type="pres">
      <dgm:prSet presAssocID="{319854C9-A881-458B-A581-93241CB919C0}" presName="parent1" presStyleLbl="alignAccFollowNode1" presStyleIdx="0" presStyleCnt="4" custScaleX="335826" custScaleY="112619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B23AE4F2-F7BA-498A-B15A-08232E8983F7}" type="pres">
      <dgm:prSet presAssocID="{319854C9-A881-458B-A581-93241CB919C0}" presName="parent2" presStyleLbl="alignAccFollowNode1" presStyleIdx="1" presStyleCnt="4" custScaleX="137774" custScaleY="259351" custLinFactY="100000" custLinFactNeighborX="-49931" custLinFactNeighborY="10885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98449927-CFA9-4632-A2E9-5A767713944E}" type="pres">
      <dgm:prSet presAssocID="{319854C9-A881-458B-A581-93241CB919C0}" presName="childrenComposite" presStyleCnt="0"/>
      <dgm:spPr/>
      <dgm:t>
        <a:bodyPr/>
        <a:lstStyle/>
        <a:p>
          <a:endParaRPr lang="zh-TW" altLang="en-US"/>
        </a:p>
      </dgm:t>
    </dgm:pt>
    <dgm:pt modelId="{666EE525-9CC4-49CB-A253-6873B653130A}" type="pres">
      <dgm:prSet presAssocID="{319854C9-A881-458B-A581-93241CB919C0}" presName="dummyMaxCanvas_ChildArea" presStyleCnt="0"/>
      <dgm:spPr/>
      <dgm:t>
        <a:bodyPr/>
        <a:lstStyle/>
        <a:p>
          <a:endParaRPr lang="zh-TW" altLang="en-US"/>
        </a:p>
      </dgm:t>
    </dgm:pt>
    <dgm:pt modelId="{FA84B1AC-E13C-4745-8AB1-B911529F0CC0}" type="pres">
      <dgm:prSet presAssocID="{319854C9-A881-458B-A581-93241CB919C0}" presName="fulcrum" presStyleLbl="alignAccFollowNode1" presStyleIdx="2" presStyleCnt="4"/>
      <dgm:spPr/>
      <dgm:t>
        <a:bodyPr/>
        <a:lstStyle/>
        <a:p>
          <a:endParaRPr lang="zh-TW" altLang="en-US"/>
        </a:p>
      </dgm:t>
    </dgm:pt>
    <dgm:pt modelId="{B04A36D1-7B26-40A8-B51D-2CF7541D56CE}" type="pres">
      <dgm:prSet presAssocID="{319854C9-A881-458B-A581-93241CB919C0}" presName="balance_10" presStyleLbl="alignAccFollowNode1" presStyleIdx="3" presStyleCnt="4" custAng="21590345" custFlipVert="1" custScaleX="122753" custScaleY="1145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6AC14C-3BC9-4F98-9F9E-CC90144F6586}" type="pres">
      <dgm:prSet presAssocID="{319854C9-A881-458B-A581-93241CB919C0}" presName="left_10_1" presStyleLbl="node1" presStyleIdx="0" presStyleCnt="1" custScaleY="38052" custLinFactNeighborX="-3925" custLinFactNeighborY="224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7D2FE17-7D7B-466B-87A7-EF7ECCD190F9}" type="presOf" srcId="{4C63508D-38CC-4C11-BD09-0F96218F19A8}" destId="{3A2AB59A-0999-4003-AD76-E4444FF26729}" srcOrd="0" destOrd="0" presId="urn:microsoft.com/office/officeart/2005/8/layout/balance1"/>
    <dgm:cxn modelId="{2FB46C3B-9944-40D7-B4DC-99F437FADFA0}" type="presOf" srcId="{319854C9-A881-458B-A581-93241CB919C0}" destId="{397F774C-A3D6-4522-9D11-EC32D7DB7AE9}" srcOrd="0" destOrd="0" presId="urn:microsoft.com/office/officeart/2005/8/layout/balance1"/>
    <dgm:cxn modelId="{5064B05E-76FF-4C1A-BDE7-86BF9D9478C7}" type="presOf" srcId="{E8F828DC-8294-470C-9934-869D88741742}" destId="{C86AC14C-3BC9-4F98-9F9E-CC90144F6586}" srcOrd="0" destOrd="0" presId="urn:microsoft.com/office/officeart/2005/8/layout/balance1"/>
    <dgm:cxn modelId="{525CB09A-A04F-4688-B817-D721E70EE5BB}" type="presOf" srcId="{EC809E75-7170-4427-9AD1-DECF93E58D58}" destId="{B23AE4F2-F7BA-498A-B15A-08232E8983F7}" srcOrd="0" destOrd="0" presId="urn:microsoft.com/office/officeart/2005/8/layout/balance1"/>
    <dgm:cxn modelId="{802C86A0-8E9C-43C8-9701-887DDA16C877}" srcId="{4C63508D-38CC-4C11-BD09-0F96218F19A8}" destId="{E8F828DC-8294-470C-9934-869D88741742}" srcOrd="0" destOrd="0" parTransId="{2BA50959-A6E2-47E9-B193-619BA0F66DA4}" sibTransId="{267860FB-CFB6-411C-B2CB-840062BAF347}"/>
    <dgm:cxn modelId="{602041A2-A84F-4F98-824A-0BCBCBE428B9}" srcId="{319854C9-A881-458B-A581-93241CB919C0}" destId="{EC809E75-7170-4427-9AD1-DECF93E58D58}" srcOrd="1" destOrd="0" parTransId="{C09DA17F-D80E-437E-8F00-B07DFD5E7FF3}" sibTransId="{7582BEF5-98C9-4264-9F34-50DFC65CF73E}"/>
    <dgm:cxn modelId="{492DAE11-64F7-47CD-BE11-77963E5FBF86}" srcId="{319854C9-A881-458B-A581-93241CB919C0}" destId="{4C63508D-38CC-4C11-BD09-0F96218F19A8}" srcOrd="0" destOrd="0" parTransId="{64315ECB-2775-451E-BB69-E5CA7825E6F4}" sibTransId="{80C00511-50FA-4304-91D2-835FC9C7DBD5}"/>
    <dgm:cxn modelId="{55FD984A-53ED-488F-8A00-830BEA4E9A05}" type="presParOf" srcId="{397F774C-A3D6-4522-9D11-EC32D7DB7AE9}" destId="{27503425-8992-41CB-931C-7C335494678A}" srcOrd="0" destOrd="0" presId="urn:microsoft.com/office/officeart/2005/8/layout/balance1"/>
    <dgm:cxn modelId="{E2A7B070-6B3C-4A4A-AE44-10412A1AFE06}" type="presParOf" srcId="{397F774C-A3D6-4522-9D11-EC32D7DB7AE9}" destId="{C37438B3-BA17-4D3E-A08F-52667FDC9862}" srcOrd="1" destOrd="0" presId="urn:microsoft.com/office/officeart/2005/8/layout/balance1"/>
    <dgm:cxn modelId="{76FEFB53-34D3-4749-AD6E-D8EA02FF351F}" type="presParOf" srcId="{C37438B3-BA17-4D3E-A08F-52667FDC9862}" destId="{3A2AB59A-0999-4003-AD76-E4444FF26729}" srcOrd="0" destOrd="0" presId="urn:microsoft.com/office/officeart/2005/8/layout/balance1"/>
    <dgm:cxn modelId="{551AC193-A150-4CBA-B50B-4AAEC8F175B1}" type="presParOf" srcId="{C37438B3-BA17-4D3E-A08F-52667FDC9862}" destId="{B23AE4F2-F7BA-498A-B15A-08232E8983F7}" srcOrd="1" destOrd="0" presId="urn:microsoft.com/office/officeart/2005/8/layout/balance1"/>
    <dgm:cxn modelId="{A9EFF629-8DE6-4AA5-8003-4910C2623B2D}" type="presParOf" srcId="{397F774C-A3D6-4522-9D11-EC32D7DB7AE9}" destId="{98449927-CFA9-4632-A2E9-5A767713944E}" srcOrd="2" destOrd="0" presId="urn:microsoft.com/office/officeart/2005/8/layout/balance1"/>
    <dgm:cxn modelId="{0C786840-6981-4AF1-8A19-AFDB4F495266}" type="presParOf" srcId="{98449927-CFA9-4632-A2E9-5A767713944E}" destId="{666EE525-9CC4-49CB-A253-6873B653130A}" srcOrd="0" destOrd="0" presId="urn:microsoft.com/office/officeart/2005/8/layout/balance1"/>
    <dgm:cxn modelId="{38641F77-DF7C-42B8-A8B1-29888D7ACA44}" type="presParOf" srcId="{98449927-CFA9-4632-A2E9-5A767713944E}" destId="{FA84B1AC-E13C-4745-8AB1-B911529F0CC0}" srcOrd="1" destOrd="0" presId="urn:microsoft.com/office/officeart/2005/8/layout/balance1"/>
    <dgm:cxn modelId="{6FDC137B-A83C-47C4-B7A0-784CCA62712E}" type="presParOf" srcId="{98449927-CFA9-4632-A2E9-5A767713944E}" destId="{B04A36D1-7B26-40A8-B51D-2CF7541D56CE}" srcOrd="2" destOrd="0" presId="urn:microsoft.com/office/officeart/2005/8/layout/balance1"/>
    <dgm:cxn modelId="{CA1E7EDD-7254-42A8-B099-1E3F8A0BE57D}" type="presParOf" srcId="{98449927-CFA9-4632-A2E9-5A767713944E}" destId="{C86AC14C-3BC9-4F98-9F9E-CC90144F6586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9854C9-A881-458B-A581-93241CB919C0}" type="doc">
      <dgm:prSet loTypeId="urn:microsoft.com/office/officeart/2005/8/layout/balance1" loCatId="relationship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4C63508D-38CC-4C11-BD09-0F96218F19A8}">
      <dgm:prSet phldrT="[文字]" custT="1"/>
      <dgm:spPr/>
      <dgm:t>
        <a:bodyPr/>
        <a:lstStyle/>
        <a:p>
          <a:r>
            <a:rPr lang="zh-TW" altLang="en-US" sz="2800" dirty="0" smtClean="0"/>
            <a:t>平衡（覺察）</a:t>
          </a:r>
          <a:endParaRPr lang="zh-TW" altLang="en-US" sz="2800" dirty="0"/>
        </a:p>
      </dgm:t>
    </dgm:pt>
    <dgm:pt modelId="{64315ECB-2775-451E-BB69-E5CA7825E6F4}" type="parTrans" cxnId="{492DAE11-64F7-47CD-BE11-77963E5FBF86}">
      <dgm:prSet/>
      <dgm:spPr/>
      <dgm:t>
        <a:bodyPr/>
        <a:lstStyle/>
        <a:p>
          <a:endParaRPr lang="zh-TW" altLang="en-US"/>
        </a:p>
      </dgm:t>
    </dgm:pt>
    <dgm:pt modelId="{80C00511-50FA-4304-91D2-835FC9C7DBD5}" type="sibTrans" cxnId="{492DAE11-64F7-47CD-BE11-77963E5FBF86}">
      <dgm:prSet/>
      <dgm:spPr/>
      <dgm:t>
        <a:bodyPr/>
        <a:lstStyle/>
        <a:p>
          <a:endParaRPr lang="zh-TW" altLang="en-US"/>
        </a:p>
      </dgm:t>
    </dgm:pt>
    <dgm:pt modelId="{E8F828DC-8294-470C-9934-869D88741742}">
      <dgm:prSet phldrT="[文字]"/>
      <dgm:spPr/>
      <dgm:t>
        <a:bodyPr/>
        <a:lstStyle/>
        <a:p>
          <a:r>
            <a:rPr lang="zh-TW" altLang="en-US" dirty="0" smtClean="0"/>
            <a:t>杏仁核</a:t>
          </a:r>
          <a:endParaRPr lang="zh-TW" altLang="en-US" dirty="0"/>
        </a:p>
      </dgm:t>
    </dgm:pt>
    <dgm:pt modelId="{267860FB-CFB6-411C-B2CB-840062BAF347}" type="sibTrans" cxnId="{802C86A0-8E9C-43C8-9701-887DDA16C877}">
      <dgm:prSet/>
      <dgm:spPr/>
      <dgm:t>
        <a:bodyPr/>
        <a:lstStyle/>
        <a:p>
          <a:endParaRPr lang="zh-TW" altLang="en-US"/>
        </a:p>
      </dgm:t>
    </dgm:pt>
    <dgm:pt modelId="{2BA50959-A6E2-47E9-B193-619BA0F66DA4}" type="parTrans" cxnId="{802C86A0-8E9C-43C8-9701-887DDA16C877}">
      <dgm:prSet/>
      <dgm:spPr/>
      <dgm:t>
        <a:bodyPr/>
        <a:lstStyle/>
        <a:p>
          <a:endParaRPr lang="zh-TW" altLang="en-US"/>
        </a:p>
      </dgm:t>
    </dgm:pt>
    <dgm:pt modelId="{EC809E75-7170-4427-9AD1-DECF93E58D58}">
      <dgm:prSet/>
      <dgm:spPr/>
      <dgm:t>
        <a:bodyPr/>
        <a:lstStyle/>
        <a:p>
          <a:r>
            <a:rPr lang="zh-TW" altLang="en-US" dirty="0" smtClean="0"/>
            <a:t>前額葉皮質</a:t>
          </a:r>
          <a:endParaRPr lang="zh-TW" altLang="en-US" dirty="0"/>
        </a:p>
      </dgm:t>
    </dgm:pt>
    <dgm:pt modelId="{C09DA17F-D80E-437E-8F00-B07DFD5E7FF3}" type="parTrans" cxnId="{602041A2-A84F-4F98-824A-0BCBCBE428B9}">
      <dgm:prSet/>
      <dgm:spPr/>
      <dgm:t>
        <a:bodyPr/>
        <a:lstStyle/>
        <a:p>
          <a:endParaRPr lang="zh-TW" altLang="en-US"/>
        </a:p>
      </dgm:t>
    </dgm:pt>
    <dgm:pt modelId="{7582BEF5-98C9-4264-9F34-50DFC65CF73E}" type="sibTrans" cxnId="{602041A2-A84F-4F98-824A-0BCBCBE428B9}">
      <dgm:prSet/>
      <dgm:spPr/>
      <dgm:t>
        <a:bodyPr/>
        <a:lstStyle/>
        <a:p>
          <a:endParaRPr lang="zh-TW" altLang="en-US"/>
        </a:p>
      </dgm:t>
    </dgm:pt>
    <dgm:pt modelId="{397F774C-A3D6-4522-9D11-EC32D7DB7AE9}" type="pres">
      <dgm:prSet presAssocID="{319854C9-A881-458B-A581-93241CB919C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7503425-8992-41CB-931C-7C335494678A}" type="pres">
      <dgm:prSet presAssocID="{319854C9-A881-458B-A581-93241CB919C0}" presName="dummyMaxCanvas" presStyleCnt="0"/>
      <dgm:spPr/>
      <dgm:t>
        <a:bodyPr/>
        <a:lstStyle/>
        <a:p>
          <a:endParaRPr lang="zh-TW" altLang="en-US"/>
        </a:p>
      </dgm:t>
    </dgm:pt>
    <dgm:pt modelId="{C37438B3-BA17-4D3E-A08F-52667FDC9862}" type="pres">
      <dgm:prSet presAssocID="{319854C9-A881-458B-A581-93241CB919C0}" presName="parentComposite" presStyleCnt="0"/>
      <dgm:spPr/>
      <dgm:t>
        <a:bodyPr/>
        <a:lstStyle/>
        <a:p>
          <a:endParaRPr lang="zh-TW" altLang="en-US"/>
        </a:p>
      </dgm:t>
    </dgm:pt>
    <dgm:pt modelId="{3A2AB59A-0999-4003-AD76-E4444FF26729}" type="pres">
      <dgm:prSet presAssocID="{319854C9-A881-458B-A581-93241CB919C0}" presName="parent1" presStyleLbl="alignAccFollowNode1" presStyleIdx="0" presStyleCnt="4" custScaleX="335826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B23AE4F2-F7BA-498A-B15A-08232E8983F7}" type="pres">
      <dgm:prSet presAssocID="{319854C9-A881-458B-A581-93241CB919C0}" presName="parent2" presStyleLbl="alignAccFollowNode1" presStyleIdx="1" presStyleCnt="4" custScaleX="78755" custScaleY="267365" custLinFactY="100000" custLinFactNeighborX="-74588" custLinFactNeighborY="115582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98449927-CFA9-4632-A2E9-5A767713944E}" type="pres">
      <dgm:prSet presAssocID="{319854C9-A881-458B-A581-93241CB919C0}" presName="childrenComposite" presStyleCnt="0"/>
      <dgm:spPr/>
      <dgm:t>
        <a:bodyPr/>
        <a:lstStyle/>
        <a:p>
          <a:endParaRPr lang="zh-TW" altLang="en-US"/>
        </a:p>
      </dgm:t>
    </dgm:pt>
    <dgm:pt modelId="{666EE525-9CC4-49CB-A253-6873B653130A}" type="pres">
      <dgm:prSet presAssocID="{319854C9-A881-458B-A581-93241CB919C0}" presName="dummyMaxCanvas_ChildArea" presStyleCnt="0"/>
      <dgm:spPr/>
      <dgm:t>
        <a:bodyPr/>
        <a:lstStyle/>
        <a:p>
          <a:endParaRPr lang="zh-TW" altLang="en-US"/>
        </a:p>
      </dgm:t>
    </dgm:pt>
    <dgm:pt modelId="{FA84B1AC-E13C-4745-8AB1-B911529F0CC0}" type="pres">
      <dgm:prSet presAssocID="{319854C9-A881-458B-A581-93241CB919C0}" presName="fulcrum" presStyleLbl="alignAccFollowNode1" presStyleIdx="2" presStyleCnt="4"/>
      <dgm:spPr/>
      <dgm:t>
        <a:bodyPr/>
        <a:lstStyle/>
        <a:p>
          <a:endParaRPr lang="zh-TW" altLang="en-US"/>
        </a:p>
      </dgm:t>
    </dgm:pt>
    <dgm:pt modelId="{B04A36D1-7B26-40A8-B51D-2CF7541D56CE}" type="pres">
      <dgm:prSet presAssocID="{319854C9-A881-458B-A581-93241CB919C0}" presName="balance_10" presStyleLbl="alignAccFollowNode1" presStyleIdx="3" presStyleCnt="4" custAng="24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6AC14C-3BC9-4F98-9F9E-CC90144F6586}" type="pres">
      <dgm:prSet presAssocID="{319854C9-A881-458B-A581-93241CB919C0}" presName="left_10_1" presStyleLbl="node1" presStyleIdx="0" presStyleCnt="1" custAng="240000" custScaleX="62145" custScaleY="889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D99954-84D5-4CBC-8BF1-DEA01F46886F}" type="presOf" srcId="{EC809E75-7170-4427-9AD1-DECF93E58D58}" destId="{B23AE4F2-F7BA-498A-B15A-08232E8983F7}" srcOrd="0" destOrd="0" presId="urn:microsoft.com/office/officeart/2005/8/layout/balance1"/>
    <dgm:cxn modelId="{602041A2-A84F-4F98-824A-0BCBCBE428B9}" srcId="{319854C9-A881-458B-A581-93241CB919C0}" destId="{EC809E75-7170-4427-9AD1-DECF93E58D58}" srcOrd="1" destOrd="0" parTransId="{C09DA17F-D80E-437E-8F00-B07DFD5E7FF3}" sibTransId="{7582BEF5-98C9-4264-9F34-50DFC65CF73E}"/>
    <dgm:cxn modelId="{9EB85BD4-7F49-4B32-A88E-94FAECE6133B}" type="presOf" srcId="{E8F828DC-8294-470C-9934-869D88741742}" destId="{C86AC14C-3BC9-4F98-9F9E-CC90144F6586}" srcOrd="0" destOrd="0" presId="urn:microsoft.com/office/officeart/2005/8/layout/balance1"/>
    <dgm:cxn modelId="{9A3CD991-94B7-4A17-8C2E-D0EBB3F3A398}" type="presOf" srcId="{4C63508D-38CC-4C11-BD09-0F96218F19A8}" destId="{3A2AB59A-0999-4003-AD76-E4444FF26729}" srcOrd="0" destOrd="0" presId="urn:microsoft.com/office/officeart/2005/8/layout/balance1"/>
    <dgm:cxn modelId="{C77B8BB5-9476-4F90-8B27-B0BBB55B01E2}" type="presOf" srcId="{319854C9-A881-458B-A581-93241CB919C0}" destId="{397F774C-A3D6-4522-9D11-EC32D7DB7AE9}" srcOrd="0" destOrd="0" presId="urn:microsoft.com/office/officeart/2005/8/layout/balance1"/>
    <dgm:cxn modelId="{802C86A0-8E9C-43C8-9701-887DDA16C877}" srcId="{4C63508D-38CC-4C11-BD09-0F96218F19A8}" destId="{E8F828DC-8294-470C-9934-869D88741742}" srcOrd="0" destOrd="0" parTransId="{2BA50959-A6E2-47E9-B193-619BA0F66DA4}" sibTransId="{267860FB-CFB6-411C-B2CB-840062BAF347}"/>
    <dgm:cxn modelId="{492DAE11-64F7-47CD-BE11-77963E5FBF86}" srcId="{319854C9-A881-458B-A581-93241CB919C0}" destId="{4C63508D-38CC-4C11-BD09-0F96218F19A8}" srcOrd="0" destOrd="0" parTransId="{64315ECB-2775-451E-BB69-E5CA7825E6F4}" sibTransId="{80C00511-50FA-4304-91D2-835FC9C7DBD5}"/>
    <dgm:cxn modelId="{249650FA-7A2A-450C-8B73-85125FC8474D}" type="presParOf" srcId="{397F774C-A3D6-4522-9D11-EC32D7DB7AE9}" destId="{27503425-8992-41CB-931C-7C335494678A}" srcOrd="0" destOrd="0" presId="urn:microsoft.com/office/officeart/2005/8/layout/balance1"/>
    <dgm:cxn modelId="{BF6EA2BA-F8E8-4C83-A399-83ACD8284D52}" type="presParOf" srcId="{397F774C-A3D6-4522-9D11-EC32D7DB7AE9}" destId="{C37438B3-BA17-4D3E-A08F-52667FDC9862}" srcOrd="1" destOrd="0" presId="urn:microsoft.com/office/officeart/2005/8/layout/balance1"/>
    <dgm:cxn modelId="{6E9B654E-C9F1-4D2E-A99C-8EF1E5A24425}" type="presParOf" srcId="{C37438B3-BA17-4D3E-A08F-52667FDC9862}" destId="{3A2AB59A-0999-4003-AD76-E4444FF26729}" srcOrd="0" destOrd="0" presId="urn:microsoft.com/office/officeart/2005/8/layout/balance1"/>
    <dgm:cxn modelId="{B4C5D78F-0EF5-4907-9DDE-E821E55C8EF3}" type="presParOf" srcId="{C37438B3-BA17-4D3E-A08F-52667FDC9862}" destId="{B23AE4F2-F7BA-498A-B15A-08232E8983F7}" srcOrd="1" destOrd="0" presId="urn:microsoft.com/office/officeart/2005/8/layout/balance1"/>
    <dgm:cxn modelId="{DBA56F52-7736-49FE-BB31-0863A181970F}" type="presParOf" srcId="{397F774C-A3D6-4522-9D11-EC32D7DB7AE9}" destId="{98449927-CFA9-4632-A2E9-5A767713944E}" srcOrd="2" destOrd="0" presId="urn:microsoft.com/office/officeart/2005/8/layout/balance1"/>
    <dgm:cxn modelId="{E685850A-7000-4E10-87CC-3F824A1F6E42}" type="presParOf" srcId="{98449927-CFA9-4632-A2E9-5A767713944E}" destId="{666EE525-9CC4-49CB-A253-6873B653130A}" srcOrd="0" destOrd="0" presId="urn:microsoft.com/office/officeart/2005/8/layout/balance1"/>
    <dgm:cxn modelId="{CBC7D0B3-1AB1-4E20-9ABC-45788A1DC4EB}" type="presParOf" srcId="{98449927-CFA9-4632-A2E9-5A767713944E}" destId="{FA84B1AC-E13C-4745-8AB1-B911529F0CC0}" srcOrd="1" destOrd="0" presId="urn:microsoft.com/office/officeart/2005/8/layout/balance1"/>
    <dgm:cxn modelId="{021EC77E-87C9-4C20-858D-5C343A54EA5F}" type="presParOf" srcId="{98449927-CFA9-4632-A2E9-5A767713944E}" destId="{B04A36D1-7B26-40A8-B51D-2CF7541D56CE}" srcOrd="2" destOrd="0" presId="urn:microsoft.com/office/officeart/2005/8/layout/balance1"/>
    <dgm:cxn modelId="{89552E77-077F-4AD6-A62E-CD2F89583430}" type="presParOf" srcId="{98449927-CFA9-4632-A2E9-5A767713944E}" destId="{C86AC14C-3BC9-4F98-9F9E-CC90144F6586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00874-B756-4D4B-BF1B-EFFAD8BBE6F1}">
      <dsp:nvSpPr>
        <dsp:cNvPr id="0" name=""/>
        <dsp:cNvSpPr/>
      </dsp:nvSpPr>
      <dsp:spPr>
        <a:xfrm rot="10800000">
          <a:off x="1825483" y="1893"/>
          <a:ext cx="5937104" cy="132018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2167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kern="1200" dirty="0" smtClean="0"/>
            <a:t>每個小孩都有他的成功公式，找出公式是</a:t>
          </a:r>
          <a:r>
            <a:rPr lang="zh-TW" altLang="en-US" sz="3100" kern="1200" dirty="0" smtClean="0"/>
            <a:t>師長</a:t>
          </a:r>
          <a:r>
            <a:rPr lang="zh-TW" sz="3100" kern="1200" dirty="0" smtClean="0"/>
            <a:t>的專業</a:t>
          </a:r>
          <a:endParaRPr lang="en-US" sz="3100" kern="1200" dirty="0"/>
        </a:p>
      </dsp:txBody>
      <dsp:txXfrm rot="10800000">
        <a:off x="2155530" y="1893"/>
        <a:ext cx="5607057" cy="1320189"/>
      </dsp:txXfrm>
    </dsp:sp>
    <dsp:sp modelId="{7583FA3C-BCF0-4AD7-A85D-0742699719BC}">
      <dsp:nvSpPr>
        <dsp:cNvPr id="0" name=""/>
        <dsp:cNvSpPr/>
      </dsp:nvSpPr>
      <dsp:spPr>
        <a:xfrm>
          <a:off x="1165388" y="1893"/>
          <a:ext cx="1320189" cy="1320189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351359-F687-4C25-98E7-59320E2E3F90}">
      <dsp:nvSpPr>
        <dsp:cNvPr id="0" name=""/>
        <dsp:cNvSpPr/>
      </dsp:nvSpPr>
      <dsp:spPr>
        <a:xfrm rot="10800000">
          <a:off x="1825483" y="1716169"/>
          <a:ext cx="5937104" cy="1320189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2167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kern="1200" dirty="0" smtClean="0">
              <a:solidFill>
                <a:schemeClr val="bg1"/>
              </a:solidFill>
            </a:rPr>
            <a:t>不要因為太愛名聲，而埋沒了一個愛迪生</a:t>
          </a:r>
          <a:endParaRPr lang="en-US" sz="3100" kern="1200" dirty="0">
            <a:solidFill>
              <a:schemeClr val="bg1"/>
            </a:solidFill>
          </a:endParaRPr>
        </a:p>
      </dsp:txBody>
      <dsp:txXfrm rot="10800000">
        <a:off x="2155530" y="1716169"/>
        <a:ext cx="5607057" cy="1320189"/>
      </dsp:txXfrm>
    </dsp:sp>
    <dsp:sp modelId="{E5EB1199-71F0-4A78-8B7A-F5402C6A80DF}">
      <dsp:nvSpPr>
        <dsp:cNvPr id="0" name=""/>
        <dsp:cNvSpPr/>
      </dsp:nvSpPr>
      <dsp:spPr>
        <a:xfrm>
          <a:off x="1165388" y="1716169"/>
          <a:ext cx="1320189" cy="1320189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2501437"/>
                <a:satOff val="-2237"/>
                <a:lumOff val="6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2501437"/>
                <a:satOff val="-2237"/>
                <a:lumOff val="6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2501437"/>
                <a:satOff val="-2237"/>
                <a:lumOff val="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F93E00-0914-4CE8-89A4-5CB7260A3185}">
      <dsp:nvSpPr>
        <dsp:cNvPr id="0" name=""/>
        <dsp:cNvSpPr/>
      </dsp:nvSpPr>
      <dsp:spPr>
        <a:xfrm rot="10800000">
          <a:off x="1825483" y="3430445"/>
          <a:ext cx="5937104" cy="1320189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2167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kern="1200" dirty="0" smtClean="0">
              <a:solidFill>
                <a:schemeClr val="tx1"/>
              </a:solidFill>
            </a:rPr>
            <a:t>不要因為小孩少幾分，而失去一個貝多芬</a:t>
          </a:r>
          <a:endParaRPr lang="zh-TW" sz="3100" kern="1200" dirty="0">
            <a:solidFill>
              <a:schemeClr val="tx1"/>
            </a:solidFill>
          </a:endParaRPr>
        </a:p>
      </dsp:txBody>
      <dsp:txXfrm rot="10800000">
        <a:off x="2155530" y="3430445"/>
        <a:ext cx="5607057" cy="1320189"/>
      </dsp:txXfrm>
    </dsp:sp>
    <dsp:sp modelId="{EC3099EB-6DCC-4F19-A389-02551306AB9B}">
      <dsp:nvSpPr>
        <dsp:cNvPr id="0" name=""/>
        <dsp:cNvSpPr/>
      </dsp:nvSpPr>
      <dsp:spPr>
        <a:xfrm>
          <a:off x="1165388" y="3430445"/>
          <a:ext cx="1320189" cy="1320189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5002875"/>
                <a:satOff val="-4473"/>
                <a:lumOff val="13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5002875"/>
                <a:satOff val="-4473"/>
                <a:lumOff val="13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5002875"/>
                <a:satOff val="-4473"/>
                <a:lumOff val="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83A0B-4225-4470-8EA6-3EC5B6D7587A}">
      <dsp:nvSpPr>
        <dsp:cNvPr id="0" name=""/>
        <dsp:cNvSpPr/>
      </dsp:nvSpPr>
      <dsp:spPr>
        <a:xfrm>
          <a:off x="0" y="0"/>
          <a:ext cx="1872208" cy="187220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1B9C8-ED5A-46EF-BE62-C3333A698D4F}">
      <dsp:nvSpPr>
        <dsp:cNvPr id="0" name=""/>
        <dsp:cNvSpPr/>
      </dsp:nvSpPr>
      <dsp:spPr>
        <a:xfrm>
          <a:off x="936104" y="0"/>
          <a:ext cx="6984776" cy="18722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dirty="0" smtClean="0">
              <a:hlinkClick xmlns:r="http://schemas.openxmlformats.org/officeDocument/2006/relationships" r:id="rId1" action="ppaction://hlinkfile"/>
            </a:rPr>
            <a:t>放逸</a:t>
          </a:r>
          <a:endParaRPr lang="zh-TW" altLang="en-US" sz="3800" b="1" kern="1200" dirty="0"/>
        </a:p>
      </dsp:txBody>
      <dsp:txXfrm>
        <a:off x="936104" y="0"/>
        <a:ext cx="3492388" cy="889298"/>
      </dsp:txXfrm>
    </dsp:sp>
    <dsp:sp modelId="{F1EA4DE3-6854-4FFE-83D2-D374640C0F47}">
      <dsp:nvSpPr>
        <dsp:cNvPr id="0" name=""/>
        <dsp:cNvSpPr/>
      </dsp:nvSpPr>
      <dsp:spPr>
        <a:xfrm>
          <a:off x="491454" y="889298"/>
          <a:ext cx="889298" cy="88929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A8C20-5257-40E8-9014-F2BFECA41191}">
      <dsp:nvSpPr>
        <dsp:cNvPr id="0" name=""/>
        <dsp:cNvSpPr/>
      </dsp:nvSpPr>
      <dsp:spPr>
        <a:xfrm>
          <a:off x="936104" y="982909"/>
          <a:ext cx="6984776" cy="8892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800" kern="1200" dirty="0"/>
        </a:p>
      </dsp:txBody>
      <dsp:txXfrm>
        <a:off x="936104" y="982909"/>
        <a:ext cx="3492388" cy="889298"/>
      </dsp:txXfrm>
    </dsp:sp>
    <dsp:sp modelId="{8573A5D4-D85E-4820-BC88-33C3EA693098}">
      <dsp:nvSpPr>
        <dsp:cNvPr id="0" name=""/>
        <dsp:cNvSpPr/>
      </dsp:nvSpPr>
      <dsp:spPr>
        <a:xfrm>
          <a:off x="4428492" y="0"/>
          <a:ext cx="3492388" cy="889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200" kern="1200" dirty="0" smtClean="0"/>
            <a:t>YES</a:t>
          </a:r>
          <a:r>
            <a:rPr lang="zh-TW" altLang="en-US" sz="2200" kern="1200" dirty="0" smtClean="0"/>
            <a:t>認同</a:t>
          </a:r>
          <a:endParaRPr lang="zh-TW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/>
            <a:t>抓住不讓它走</a:t>
          </a:r>
          <a:endParaRPr lang="zh-TW" altLang="en-US" sz="2200" kern="1200" dirty="0"/>
        </a:p>
      </dsp:txBody>
      <dsp:txXfrm>
        <a:off x="4428492" y="0"/>
        <a:ext cx="3492388" cy="889298"/>
      </dsp:txXfrm>
    </dsp:sp>
    <dsp:sp modelId="{CCB6E8CB-146F-4231-9F25-8A9523EE6613}">
      <dsp:nvSpPr>
        <dsp:cNvPr id="0" name=""/>
        <dsp:cNvSpPr/>
      </dsp:nvSpPr>
      <dsp:spPr>
        <a:xfrm>
          <a:off x="4428492" y="889298"/>
          <a:ext cx="3492388" cy="8892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200" kern="1200" dirty="0"/>
        </a:p>
      </dsp:txBody>
      <dsp:txXfrm>
        <a:off x="4428492" y="889298"/>
        <a:ext cx="3492388" cy="8892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697A7-D8D8-4683-822D-330EA0DA51C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3ACDA-9675-4DB7-A86A-1EA3044CA9B2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本體與小我的體驗</a:t>
          </a:r>
          <a:endParaRPr lang="zh-TW" altLang="en-US" sz="3000" kern="1200" dirty="0"/>
        </a:p>
      </dsp:txBody>
      <dsp:txXfrm>
        <a:off x="460128" y="312440"/>
        <a:ext cx="5580684" cy="625205"/>
      </dsp:txXfrm>
    </dsp:sp>
    <dsp:sp modelId="{14F791BE-10F7-4675-84DE-495E2B400FE8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B1C54-C116-46B3-8F18-914E0CCFD157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快樂鑰匙的保全人員</a:t>
          </a:r>
          <a:endParaRPr lang="zh-TW" altLang="en-US" sz="3000" kern="1200" dirty="0"/>
        </a:p>
      </dsp:txBody>
      <dsp:txXfrm>
        <a:off x="818573" y="1250411"/>
        <a:ext cx="5222240" cy="625205"/>
      </dsp:txXfrm>
    </dsp:sp>
    <dsp:sp modelId="{DD2F610E-CE8B-4207-BBB8-3B73E86C8BD7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C9D28-99E3-4BB1-8DB4-3E9FBE0624EA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情緒魔魔戲劇</a:t>
          </a:r>
          <a:endParaRPr lang="zh-TW" altLang="en-US" sz="3000" kern="1200" dirty="0"/>
        </a:p>
      </dsp:txBody>
      <dsp:txXfrm>
        <a:off x="818573" y="2188382"/>
        <a:ext cx="5222240" cy="625205"/>
      </dsp:txXfrm>
    </dsp:sp>
    <dsp:sp modelId="{42FA03D1-6481-4A14-AD36-FAA47B02D7A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15BED-F307-46E7-B3F4-F3DC79FD083B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讓情緒平穩的練習</a:t>
          </a:r>
          <a:endParaRPr lang="zh-TW" altLang="en-US" sz="3000" kern="1200" dirty="0"/>
        </a:p>
      </dsp:txBody>
      <dsp:txXfrm>
        <a:off x="460128" y="3126353"/>
        <a:ext cx="5580684" cy="625205"/>
      </dsp:txXfrm>
    </dsp:sp>
    <dsp:sp modelId="{17E34699-A82B-4B54-A12F-D60A057F515F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E2D4B-FC56-4F20-A5DC-1891496FB724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刺激</a:t>
          </a:r>
          <a:endParaRPr lang="zh-TW" altLang="en-US" sz="3900" kern="1200" dirty="0"/>
        </a:p>
      </dsp:txBody>
      <dsp:txXfrm>
        <a:off x="33499" y="1579724"/>
        <a:ext cx="1545106" cy="904550"/>
      </dsp:txXfrm>
    </dsp:sp>
    <dsp:sp modelId="{6A93DE8A-A7B0-4C53-8454-D0A7D5A64BC4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766887" y="1912856"/>
        <a:ext cx="237646" cy="238286"/>
      </dsp:txXfrm>
    </dsp:sp>
    <dsp:sp modelId="{9DF8FF65-3A8F-472C-B133-3BC34F31D288}">
      <dsp:nvSpPr>
        <dsp:cNvPr id="0" name=""/>
        <dsp:cNvSpPr/>
      </dsp:nvSpPr>
      <dsp:spPr>
        <a:xfrm>
          <a:off x="2247304" y="1255689"/>
          <a:ext cx="1601390" cy="1552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900" kern="1200" dirty="0"/>
        </a:p>
      </dsp:txBody>
      <dsp:txXfrm>
        <a:off x="2292779" y="1301164"/>
        <a:ext cx="1510440" cy="1461671"/>
      </dsp:txXfrm>
    </dsp:sp>
    <dsp:sp modelId="{0C5F39C8-4F95-41D1-8E0F-36959C9B0140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008834" y="1912856"/>
        <a:ext cx="237646" cy="238286"/>
      </dsp:txXfrm>
    </dsp:sp>
    <dsp:sp modelId="{A9BEA7EA-D5A0-4E0C-91C8-FADE2F5719DE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900" kern="1200" dirty="0"/>
        </a:p>
      </dsp:txBody>
      <dsp:txXfrm>
        <a:off x="4517393" y="1579724"/>
        <a:ext cx="1545106" cy="9045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E2D4B-FC56-4F20-A5DC-1891496FB724}">
      <dsp:nvSpPr>
        <dsp:cNvPr id="0" name=""/>
        <dsp:cNvSpPr/>
      </dsp:nvSpPr>
      <dsp:spPr>
        <a:xfrm>
          <a:off x="1190" y="246409"/>
          <a:ext cx="2539007" cy="1523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刺激</a:t>
          </a:r>
          <a:endParaRPr lang="zh-TW" altLang="en-US" sz="4100" kern="1200" dirty="0"/>
        </a:p>
      </dsp:txBody>
      <dsp:txXfrm>
        <a:off x="45809" y="291028"/>
        <a:ext cx="2449769" cy="1434166"/>
      </dsp:txXfrm>
    </dsp:sp>
    <dsp:sp modelId="{6A93DE8A-A7B0-4C53-8454-D0A7D5A64BC4}">
      <dsp:nvSpPr>
        <dsp:cNvPr id="0" name=""/>
        <dsp:cNvSpPr/>
      </dsp:nvSpPr>
      <dsp:spPr>
        <a:xfrm>
          <a:off x="2794099" y="693275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2794099" y="819210"/>
        <a:ext cx="376788" cy="377803"/>
      </dsp:txXfrm>
    </dsp:sp>
    <dsp:sp modelId="{A9BEA7EA-D5A0-4E0C-91C8-FADE2F5719DE}">
      <dsp:nvSpPr>
        <dsp:cNvPr id="0" name=""/>
        <dsp:cNvSpPr/>
      </dsp:nvSpPr>
      <dsp:spPr>
        <a:xfrm>
          <a:off x="3555801" y="246409"/>
          <a:ext cx="2539007" cy="152340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慣性反應</a:t>
          </a:r>
          <a:endParaRPr lang="zh-TW" altLang="en-US" sz="4100" kern="1200" dirty="0"/>
        </a:p>
      </dsp:txBody>
      <dsp:txXfrm>
        <a:off x="3600420" y="291028"/>
        <a:ext cx="2449769" cy="1434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AF563-BEE7-4D08-BAB7-6DC7D11AE327}">
      <dsp:nvSpPr>
        <dsp:cNvPr id="0" name=""/>
        <dsp:cNvSpPr/>
      </dsp:nvSpPr>
      <dsp:spPr>
        <a:xfrm rot="5400000">
          <a:off x="-152249" y="154976"/>
          <a:ext cx="1014995" cy="710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-5400000">
        <a:off x="1" y="357974"/>
        <a:ext cx="710496" cy="304499"/>
      </dsp:txXfrm>
    </dsp:sp>
    <dsp:sp modelId="{5F9813EC-C374-45EA-AEC7-654695F25423}">
      <dsp:nvSpPr>
        <dsp:cNvPr id="0" name=""/>
        <dsp:cNvSpPr/>
      </dsp:nvSpPr>
      <dsp:spPr>
        <a:xfrm rot="5400000">
          <a:off x="3697782" y="-2984558"/>
          <a:ext cx="659747" cy="6634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家裡有沒有讓他想學的刺激？</a:t>
          </a:r>
          <a:endParaRPr lang="zh-TW" altLang="en-US" sz="3200" kern="1200" dirty="0"/>
        </a:p>
      </dsp:txBody>
      <dsp:txXfrm rot="-5400000">
        <a:off x="710496" y="34934"/>
        <a:ext cx="6602113" cy="595335"/>
      </dsp:txXfrm>
    </dsp:sp>
    <dsp:sp modelId="{1677CFA0-92E7-4DFB-B88D-B1ABB1AD2834}">
      <dsp:nvSpPr>
        <dsp:cNvPr id="0" name=""/>
        <dsp:cNvSpPr/>
      </dsp:nvSpPr>
      <dsp:spPr>
        <a:xfrm rot="5400000">
          <a:off x="-152249" y="1051991"/>
          <a:ext cx="1014995" cy="710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-5400000">
        <a:off x="1" y="1254989"/>
        <a:ext cx="710496" cy="304499"/>
      </dsp:txXfrm>
    </dsp:sp>
    <dsp:sp modelId="{5A0A22A1-96F3-4D5A-9561-72C19FACEAA7}">
      <dsp:nvSpPr>
        <dsp:cNvPr id="0" name=""/>
        <dsp:cNvSpPr/>
      </dsp:nvSpPr>
      <dsp:spPr>
        <a:xfrm rot="5400000">
          <a:off x="3697782" y="-2087543"/>
          <a:ext cx="659747" cy="6634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有沒有干擾他學習的刺激？</a:t>
          </a:r>
          <a:endParaRPr lang="en-US" altLang="zh-TW" sz="3200" kern="1200" dirty="0" smtClean="0">
            <a:latin typeface="標楷體" pitchFamily="65" charset="-120"/>
            <a:ea typeface="標楷體" pitchFamily="65" charset="-120"/>
          </a:endParaRP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kern="1200" dirty="0"/>
        </a:p>
      </dsp:txBody>
      <dsp:txXfrm rot="-5400000">
        <a:off x="710496" y="931949"/>
        <a:ext cx="6602113" cy="595335"/>
      </dsp:txXfrm>
    </dsp:sp>
    <dsp:sp modelId="{866633FE-D365-41E7-9354-934E2036F76B}">
      <dsp:nvSpPr>
        <dsp:cNvPr id="0" name=""/>
        <dsp:cNvSpPr/>
      </dsp:nvSpPr>
      <dsp:spPr>
        <a:xfrm rot="5400000">
          <a:off x="-152249" y="1949007"/>
          <a:ext cx="1014995" cy="710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-5400000">
        <a:off x="1" y="2152005"/>
        <a:ext cx="710496" cy="304499"/>
      </dsp:txXfrm>
    </dsp:sp>
    <dsp:sp modelId="{62BC63D2-8839-475E-82CD-F3A92484B78D}">
      <dsp:nvSpPr>
        <dsp:cNvPr id="0" name=""/>
        <dsp:cNvSpPr/>
      </dsp:nvSpPr>
      <dsp:spPr>
        <a:xfrm rot="5400000">
          <a:off x="3697782" y="-1190527"/>
          <a:ext cx="659747" cy="6634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書桌是不是很亂影響學習？</a:t>
          </a:r>
          <a:endParaRPr lang="en-US" altLang="zh-TW" sz="3200" kern="1200" dirty="0" smtClean="0">
            <a:latin typeface="標楷體" pitchFamily="65" charset="-120"/>
            <a:ea typeface="標楷體" pitchFamily="65" charset="-120"/>
          </a:endParaRP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kern="1200" dirty="0"/>
        </a:p>
      </dsp:txBody>
      <dsp:txXfrm rot="-5400000">
        <a:off x="710496" y="1828965"/>
        <a:ext cx="6602113" cy="595335"/>
      </dsp:txXfrm>
    </dsp:sp>
    <dsp:sp modelId="{A7CD3450-3672-4DEB-93B4-9BD30817B9E1}">
      <dsp:nvSpPr>
        <dsp:cNvPr id="0" name=""/>
        <dsp:cNvSpPr/>
      </dsp:nvSpPr>
      <dsp:spPr>
        <a:xfrm rot="5400000">
          <a:off x="-152249" y="2846023"/>
          <a:ext cx="1014995" cy="710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-5400000">
        <a:off x="1" y="3049021"/>
        <a:ext cx="710496" cy="304499"/>
      </dsp:txXfrm>
    </dsp:sp>
    <dsp:sp modelId="{3F1266D3-960F-4A44-A73F-D6FBEA106971}">
      <dsp:nvSpPr>
        <dsp:cNvPr id="0" name=""/>
        <dsp:cNvSpPr/>
      </dsp:nvSpPr>
      <dsp:spPr>
        <a:xfrm rot="5400000">
          <a:off x="3697782" y="-293512"/>
          <a:ext cx="659747" cy="6634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周遭環境或家裡會不會太吵？</a:t>
          </a:r>
          <a:endParaRPr lang="en-US" altLang="zh-TW" sz="3200" kern="1200" dirty="0" smtClean="0">
            <a:latin typeface="標楷體" pitchFamily="65" charset="-120"/>
            <a:ea typeface="標楷體" pitchFamily="65" charset="-120"/>
          </a:endParaRP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kern="1200" dirty="0"/>
        </a:p>
      </dsp:txBody>
      <dsp:txXfrm rot="-5400000">
        <a:off x="710496" y="2725980"/>
        <a:ext cx="6602113" cy="595335"/>
      </dsp:txXfrm>
    </dsp:sp>
    <dsp:sp modelId="{0A0B03E1-ECE1-48E0-902F-BAAA6D970093}">
      <dsp:nvSpPr>
        <dsp:cNvPr id="0" name=""/>
        <dsp:cNvSpPr/>
      </dsp:nvSpPr>
      <dsp:spPr>
        <a:xfrm rot="5400000">
          <a:off x="-152249" y="3743038"/>
          <a:ext cx="1014995" cy="710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-5400000">
        <a:off x="1" y="3946036"/>
        <a:ext cx="710496" cy="304499"/>
      </dsp:txXfrm>
    </dsp:sp>
    <dsp:sp modelId="{EF8B90FE-1656-4E21-B392-3C8A61197445}">
      <dsp:nvSpPr>
        <dsp:cNvPr id="0" name=""/>
        <dsp:cNvSpPr/>
      </dsp:nvSpPr>
      <dsp:spPr>
        <a:xfrm rot="5400000">
          <a:off x="3697782" y="603503"/>
          <a:ext cx="659747" cy="6634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3200" kern="1200" dirty="0" smtClean="0">
              <a:latin typeface="標楷體" pitchFamily="65" charset="-120"/>
              <a:ea typeface="標楷體" pitchFamily="65" charset="-120"/>
            </a:rPr>
            <a:t>有沒有人陪讀？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kern="1200" dirty="0"/>
        </a:p>
      </dsp:txBody>
      <dsp:txXfrm rot="-5400000">
        <a:off x="710496" y="3622995"/>
        <a:ext cx="6602113" cy="595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167C7-C8E0-463A-AD4C-3AA365200A38}">
      <dsp:nvSpPr>
        <dsp:cNvPr id="0" name=""/>
        <dsp:cNvSpPr/>
      </dsp:nvSpPr>
      <dsp:spPr>
        <a:xfrm>
          <a:off x="0" y="543632"/>
          <a:ext cx="2643885" cy="15863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>
              <a:latin typeface="標楷體" pitchFamily="65" charset="-120"/>
              <a:ea typeface="標楷體" pitchFamily="65" charset="-120"/>
            </a:rPr>
            <a:t>難度調到剛剛好</a:t>
          </a:r>
          <a:endParaRPr lang="zh-TW" sz="37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543632"/>
        <a:ext cx="2643885" cy="1586331"/>
      </dsp:txXfrm>
    </dsp:sp>
    <dsp:sp modelId="{DD8C9435-BDB3-40D9-9276-8EADAA3A0D5D}">
      <dsp:nvSpPr>
        <dsp:cNvPr id="0" name=""/>
        <dsp:cNvSpPr/>
      </dsp:nvSpPr>
      <dsp:spPr>
        <a:xfrm>
          <a:off x="2908273" y="543632"/>
          <a:ext cx="2643885" cy="1586331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>
              <a:latin typeface="標楷體" pitchFamily="65" charset="-120"/>
              <a:ea typeface="標楷體" pitchFamily="65" charset="-120"/>
            </a:rPr>
            <a:t>讓他擁有部分的決定權</a:t>
          </a:r>
          <a:endParaRPr lang="zh-TW" altLang="en-US" sz="3700" kern="1200" dirty="0">
            <a:latin typeface="標楷體" pitchFamily="65" charset="-120"/>
            <a:ea typeface="標楷體" pitchFamily="65" charset="-120"/>
          </a:endParaRPr>
        </a:p>
      </dsp:txBody>
      <dsp:txXfrm>
        <a:off x="2908273" y="543632"/>
        <a:ext cx="2643885" cy="1586331"/>
      </dsp:txXfrm>
    </dsp:sp>
    <dsp:sp modelId="{DF462D47-F321-45B6-9FEE-6D58B8C5BC44}">
      <dsp:nvSpPr>
        <dsp:cNvPr id="0" name=""/>
        <dsp:cNvSpPr/>
      </dsp:nvSpPr>
      <dsp:spPr>
        <a:xfrm>
          <a:off x="5816547" y="543632"/>
          <a:ext cx="2643885" cy="1586331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>
              <a:latin typeface="標楷體" pitchFamily="65" charset="-120"/>
              <a:ea typeface="標楷體" pitchFamily="65" charset="-120"/>
            </a:rPr>
            <a:t>環境佈置得很吸引人</a:t>
          </a:r>
          <a:endParaRPr lang="zh-TW" altLang="en-US" sz="3700" kern="1200" dirty="0">
            <a:latin typeface="標楷體" pitchFamily="65" charset="-120"/>
            <a:ea typeface="標楷體" pitchFamily="65" charset="-120"/>
          </a:endParaRPr>
        </a:p>
      </dsp:txBody>
      <dsp:txXfrm>
        <a:off x="5816547" y="543632"/>
        <a:ext cx="2643885" cy="1586331"/>
      </dsp:txXfrm>
    </dsp:sp>
    <dsp:sp modelId="{EF3EA582-1398-4660-A3F8-9F03A94F08DB}">
      <dsp:nvSpPr>
        <dsp:cNvPr id="0" name=""/>
        <dsp:cNvSpPr/>
      </dsp:nvSpPr>
      <dsp:spPr>
        <a:xfrm>
          <a:off x="0" y="2394351"/>
          <a:ext cx="2643885" cy="1586331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>
              <a:latin typeface="標楷體" pitchFamily="65" charset="-120"/>
              <a:ea typeface="標楷體" pitchFamily="65" charset="-120"/>
            </a:rPr>
            <a:t>減少比較</a:t>
          </a:r>
          <a:endParaRPr lang="zh-TW" altLang="en-US" sz="37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394351"/>
        <a:ext cx="2643885" cy="1586331"/>
      </dsp:txXfrm>
    </dsp:sp>
    <dsp:sp modelId="{7EFA6ADB-6AB3-44CD-BB68-34DD4051D479}">
      <dsp:nvSpPr>
        <dsp:cNvPr id="0" name=""/>
        <dsp:cNvSpPr/>
      </dsp:nvSpPr>
      <dsp:spPr>
        <a:xfrm>
          <a:off x="2908273" y="2394351"/>
          <a:ext cx="2643885" cy="1586331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700" kern="1200" dirty="0" smtClean="0">
              <a:latin typeface="標楷體" pitchFamily="65" charset="-120"/>
              <a:ea typeface="標楷體" pitchFamily="65" charset="-120"/>
            </a:rPr>
            <a:t>多</a:t>
          </a:r>
          <a:r>
            <a:rPr lang="zh-TW" altLang="en-US" sz="3700" kern="1200" dirty="0" smtClean="0">
              <a:latin typeface="標楷體" pitchFamily="65" charset="-120"/>
              <a:ea typeface="標楷體" pitchFamily="65" charset="-120"/>
            </a:rPr>
            <a:t>讚美肯定</a:t>
          </a:r>
          <a:r>
            <a:rPr lang="zh-TW" sz="3700" kern="1200" dirty="0" smtClean="0">
              <a:latin typeface="標楷體" pitchFamily="65" charset="-120"/>
              <a:ea typeface="標楷體" pitchFamily="65" charset="-120"/>
            </a:rPr>
            <a:t>獎勵</a:t>
          </a:r>
          <a:endParaRPr lang="zh-TW" sz="3700" kern="1200" dirty="0">
            <a:latin typeface="標楷體" pitchFamily="65" charset="-120"/>
            <a:ea typeface="標楷體" pitchFamily="65" charset="-120"/>
          </a:endParaRPr>
        </a:p>
      </dsp:txBody>
      <dsp:txXfrm>
        <a:off x="2908273" y="2394351"/>
        <a:ext cx="2643885" cy="1586331"/>
      </dsp:txXfrm>
    </dsp:sp>
    <dsp:sp modelId="{B9EE4003-F79E-4BF4-AC7D-0829ED6C702C}">
      <dsp:nvSpPr>
        <dsp:cNvPr id="0" name=""/>
        <dsp:cNvSpPr/>
      </dsp:nvSpPr>
      <dsp:spPr>
        <a:xfrm>
          <a:off x="5816547" y="2394351"/>
          <a:ext cx="2643885" cy="158633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>
              <a:latin typeface="標楷體" pitchFamily="65" charset="-120"/>
              <a:ea typeface="標楷體" pitchFamily="65" charset="-120"/>
            </a:rPr>
            <a:t>放生放手</a:t>
          </a:r>
          <a:endParaRPr lang="en-US" sz="3700" kern="1200" dirty="0">
            <a:latin typeface="標楷體" pitchFamily="65" charset="-120"/>
            <a:ea typeface="標楷體" pitchFamily="65" charset="-120"/>
          </a:endParaRPr>
        </a:p>
      </dsp:txBody>
      <dsp:txXfrm>
        <a:off x="5816547" y="2394351"/>
        <a:ext cx="2643885" cy="1586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E2D4B-FC56-4F20-A5DC-1891496FB724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/>
            <a:t>刺激</a:t>
          </a:r>
          <a:endParaRPr lang="zh-TW" altLang="en-US" sz="3900" kern="1200" dirty="0"/>
        </a:p>
      </dsp:txBody>
      <dsp:txXfrm>
        <a:off x="33499" y="1579724"/>
        <a:ext cx="1545106" cy="904550"/>
      </dsp:txXfrm>
    </dsp:sp>
    <dsp:sp modelId="{6A93DE8A-A7B0-4C53-8454-D0A7D5A64BC4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1766887" y="1912856"/>
        <a:ext cx="237646" cy="238286"/>
      </dsp:txXfrm>
    </dsp:sp>
    <dsp:sp modelId="{9DF8FF65-3A8F-472C-B133-3BC34F31D288}">
      <dsp:nvSpPr>
        <dsp:cNvPr id="0" name=""/>
        <dsp:cNvSpPr/>
      </dsp:nvSpPr>
      <dsp:spPr>
        <a:xfrm>
          <a:off x="2247304" y="1255689"/>
          <a:ext cx="1601390" cy="1552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900" kern="1200" dirty="0"/>
        </a:p>
      </dsp:txBody>
      <dsp:txXfrm>
        <a:off x="2292779" y="1301164"/>
        <a:ext cx="1510440" cy="1461671"/>
      </dsp:txXfrm>
    </dsp:sp>
    <dsp:sp modelId="{0C5F39C8-4F95-41D1-8E0F-36959C9B0140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/>
        </a:p>
      </dsp:txBody>
      <dsp:txXfrm>
        <a:off x="4008834" y="1912856"/>
        <a:ext cx="237646" cy="238286"/>
      </dsp:txXfrm>
    </dsp:sp>
    <dsp:sp modelId="{A9BEA7EA-D5A0-4E0C-91C8-FADE2F5719DE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900" kern="1200" dirty="0"/>
        </a:p>
      </dsp:txBody>
      <dsp:txXfrm>
        <a:off x="4517393" y="1579724"/>
        <a:ext cx="1545106" cy="9045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E2D4B-FC56-4F20-A5DC-1891496FB724}">
      <dsp:nvSpPr>
        <dsp:cNvPr id="0" name=""/>
        <dsp:cNvSpPr/>
      </dsp:nvSpPr>
      <dsp:spPr>
        <a:xfrm>
          <a:off x="1190" y="246409"/>
          <a:ext cx="2539007" cy="1523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刺激</a:t>
          </a:r>
          <a:endParaRPr lang="zh-TW" altLang="en-US" sz="4100" kern="1200" dirty="0"/>
        </a:p>
      </dsp:txBody>
      <dsp:txXfrm>
        <a:off x="45809" y="291028"/>
        <a:ext cx="2449769" cy="1434166"/>
      </dsp:txXfrm>
    </dsp:sp>
    <dsp:sp modelId="{6A93DE8A-A7B0-4C53-8454-D0A7D5A64BC4}">
      <dsp:nvSpPr>
        <dsp:cNvPr id="0" name=""/>
        <dsp:cNvSpPr/>
      </dsp:nvSpPr>
      <dsp:spPr>
        <a:xfrm>
          <a:off x="2794099" y="693275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2794099" y="819210"/>
        <a:ext cx="376788" cy="377803"/>
      </dsp:txXfrm>
    </dsp:sp>
    <dsp:sp modelId="{A9BEA7EA-D5A0-4E0C-91C8-FADE2F5719DE}">
      <dsp:nvSpPr>
        <dsp:cNvPr id="0" name=""/>
        <dsp:cNvSpPr/>
      </dsp:nvSpPr>
      <dsp:spPr>
        <a:xfrm>
          <a:off x="3555801" y="246409"/>
          <a:ext cx="2539007" cy="152340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慣性反應</a:t>
          </a:r>
          <a:endParaRPr lang="zh-TW" altLang="en-US" sz="4100" kern="1200" dirty="0"/>
        </a:p>
      </dsp:txBody>
      <dsp:txXfrm>
        <a:off x="3600420" y="291028"/>
        <a:ext cx="2449769" cy="1434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3317E-0955-42EE-9856-7C873195F2AD}">
      <dsp:nvSpPr>
        <dsp:cNvPr id="0" name=""/>
        <dsp:cNvSpPr/>
      </dsp:nvSpPr>
      <dsp:spPr>
        <a:xfrm>
          <a:off x="3914" y="852909"/>
          <a:ext cx="4035653" cy="4747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DA247-86DB-427F-883E-09235D14067F}">
      <dsp:nvSpPr>
        <dsp:cNvPr id="0" name=""/>
        <dsp:cNvSpPr/>
      </dsp:nvSpPr>
      <dsp:spPr>
        <a:xfrm>
          <a:off x="3914" y="1031218"/>
          <a:ext cx="296473" cy="2964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56ACC-F23B-4305-B427-B317A616ACEF}">
      <dsp:nvSpPr>
        <dsp:cNvPr id="0" name=""/>
        <dsp:cNvSpPr/>
      </dsp:nvSpPr>
      <dsp:spPr>
        <a:xfrm>
          <a:off x="3914" y="0"/>
          <a:ext cx="4035653" cy="852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用覺察療學業創傷</a:t>
          </a:r>
          <a:endParaRPr lang="zh-TW" altLang="en-US" sz="3800" kern="1200" dirty="0"/>
        </a:p>
      </dsp:txBody>
      <dsp:txXfrm>
        <a:off x="3914" y="0"/>
        <a:ext cx="4035653" cy="852909"/>
      </dsp:txXfrm>
    </dsp:sp>
    <dsp:sp modelId="{0A8A94BE-53EE-46CF-8D4F-86F4982C858B}">
      <dsp:nvSpPr>
        <dsp:cNvPr id="0" name=""/>
        <dsp:cNvSpPr/>
      </dsp:nvSpPr>
      <dsp:spPr>
        <a:xfrm>
          <a:off x="3914" y="1722289"/>
          <a:ext cx="296466" cy="29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F68CC-8E10-4B45-BFE7-7EA45A39EFF1}">
      <dsp:nvSpPr>
        <dsp:cNvPr id="0" name=""/>
        <dsp:cNvSpPr/>
      </dsp:nvSpPr>
      <dsp:spPr>
        <a:xfrm>
          <a:off x="286410" y="1524991"/>
          <a:ext cx="3753157" cy="691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發洩對弱科的情緒</a:t>
          </a:r>
          <a:endParaRPr lang="zh-TW" altLang="en-US" sz="2800" kern="1200" dirty="0"/>
        </a:p>
      </dsp:txBody>
      <dsp:txXfrm>
        <a:off x="286410" y="1524991"/>
        <a:ext cx="3753157" cy="691063"/>
      </dsp:txXfrm>
    </dsp:sp>
    <dsp:sp modelId="{27A6BAD1-9868-486A-8FC0-B0AD6E33B905}">
      <dsp:nvSpPr>
        <dsp:cNvPr id="0" name=""/>
        <dsp:cNvSpPr/>
      </dsp:nvSpPr>
      <dsp:spPr>
        <a:xfrm>
          <a:off x="3914" y="2413353"/>
          <a:ext cx="296466" cy="29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60907-CD0F-4513-8E15-3D49063FEBD9}">
      <dsp:nvSpPr>
        <dsp:cNvPr id="0" name=""/>
        <dsp:cNvSpPr/>
      </dsp:nvSpPr>
      <dsp:spPr>
        <a:xfrm>
          <a:off x="286410" y="2216054"/>
          <a:ext cx="3753157" cy="691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學習和討厭共處</a:t>
          </a:r>
          <a:endParaRPr lang="zh-TW" altLang="en-US" sz="2800" kern="1200" dirty="0"/>
        </a:p>
      </dsp:txBody>
      <dsp:txXfrm>
        <a:off x="286410" y="2216054"/>
        <a:ext cx="3753157" cy="691063"/>
      </dsp:txXfrm>
    </dsp:sp>
    <dsp:sp modelId="{19BBFBDF-7B49-4233-9EAF-0AD4AAA6C255}">
      <dsp:nvSpPr>
        <dsp:cNvPr id="0" name=""/>
        <dsp:cNvSpPr/>
      </dsp:nvSpPr>
      <dsp:spPr>
        <a:xfrm>
          <a:off x="3914" y="3104417"/>
          <a:ext cx="296466" cy="29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58E4A-7F92-4082-BD2F-B7D1C7BE3EAE}">
      <dsp:nvSpPr>
        <dsp:cNvPr id="0" name=""/>
        <dsp:cNvSpPr/>
      </dsp:nvSpPr>
      <dsp:spPr>
        <a:xfrm>
          <a:off x="286410" y="2907118"/>
          <a:ext cx="3753157" cy="691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先覺察再做功課</a:t>
          </a:r>
          <a:endParaRPr lang="zh-TW" altLang="en-US" sz="2800" kern="1200" dirty="0"/>
        </a:p>
      </dsp:txBody>
      <dsp:txXfrm>
        <a:off x="286410" y="2907118"/>
        <a:ext cx="3753157" cy="691063"/>
      </dsp:txXfrm>
    </dsp:sp>
    <dsp:sp modelId="{B8556FBB-0459-4A14-9555-BAA965A5CCE2}">
      <dsp:nvSpPr>
        <dsp:cNvPr id="0" name=""/>
        <dsp:cNvSpPr/>
      </dsp:nvSpPr>
      <dsp:spPr>
        <a:xfrm>
          <a:off x="4241351" y="852909"/>
          <a:ext cx="4035653" cy="47478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94731-4ABE-4E95-B1F5-C3A60A75BB00}">
      <dsp:nvSpPr>
        <dsp:cNvPr id="0" name=""/>
        <dsp:cNvSpPr/>
      </dsp:nvSpPr>
      <dsp:spPr>
        <a:xfrm>
          <a:off x="4241351" y="1031218"/>
          <a:ext cx="296473" cy="2964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9E090-BC84-4763-BBC1-0A35B36CF931}">
      <dsp:nvSpPr>
        <dsp:cNvPr id="0" name=""/>
        <dsp:cNvSpPr/>
      </dsp:nvSpPr>
      <dsp:spPr>
        <a:xfrm>
          <a:off x="4241351" y="0"/>
          <a:ext cx="4035653" cy="852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/>
            <a:t>考高分的三個祕訣</a:t>
          </a:r>
          <a:endParaRPr lang="zh-TW" altLang="en-US" sz="3800" kern="1200" dirty="0"/>
        </a:p>
      </dsp:txBody>
      <dsp:txXfrm>
        <a:off x="4241351" y="0"/>
        <a:ext cx="4035653" cy="852909"/>
      </dsp:txXfrm>
    </dsp:sp>
    <dsp:sp modelId="{85B78D9F-00CD-4FBB-A9B0-450F4F8BFBC2}">
      <dsp:nvSpPr>
        <dsp:cNvPr id="0" name=""/>
        <dsp:cNvSpPr/>
      </dsp:nvSpPr>
      <dsp:spPr>
        <a:xfrm>
          <a:off x="4241351" y="1722289"/>
          <a:ext cx="296466" cy="29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11525-C00F-4E6F-894E-052094BAF0CE}">
      <dsp:nvSpPr>
        <dsp:cNvPr id="0" name=""/>
        <dsp:cNvSpPr/>
      </dsp:nvSpPr>
      <dsp:spPr>
        <a:xfrm>
          <a:off x="4523847" y="1524991"/>
          <a:ext cx="3753157" cy="691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考前覺察五分鐘</a:t>
          </a:r>
          <a:endParaRPr lang="zh-TW" altLang="en-US" sz="2800" kern="1200" dirty="0"/>
        </a:p>
      </dsp:txBody>
      <dsp:txXfrm>
        <a:off x="4523847" y="1524991"/>
        <a:ext cx="3753157" cy="691063"/>
      </dsp:txXfrm>
    </dsp:sp>
    <dsp:sp modelId="{BEE09E4D-D29F-43A1-B92E-AC1F97D69265}">
      <dsp:nvSpPr>
        <dsp:cNvPr id="0" name=""/>
        <dsp:cNvSpPr/>
      </dsp:nvSpPr>
      <dsp:spPr>
        <a:xfrm>
          <a:off x="4241351" y="2413353"/>
          <a:ext cx="296466" cy="29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3A818-34D9-4AFC-AC41-D843D9A550F6}">
      <dsp:nvSpPr>
        <dsp:cNvPr id="0" name=""/>
        <dsp:cNvSpPr/>
      </dsp:nvSpPr>
      <dsp:spPr>
        <a:xfrm>
          <a:off x="4523847" y="2216054"/>
          <a:ext cx="3753157" cy="691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考試中覺察紙筆摩擦</a:t>
          </a:r>
          <a:endParaRPr lang="zh-TW" altLang="en-US" sz="2800" kern="1200" dirty="0"/>
        </a:p>
      </dsp:txBody>
      <dsp:txXfrm>
        <a:off x="4523847" y="2216054"/>
        <a:ext cx="3753157" cy="691063"/>
      </dsp:txXfrm>
    </dsp:sp>
    <dsp:sp modelId="{9F9EE181-0BE8-4796-A6A5-BB337BA3D662}">
      <dsp:nvSpPr>
        <dsp:cNvPr id="0" name=""/>
        <dsp:cNvSpPr/>
      </dsp:nvSpPr>
      <dsp:spPr>
        <a:xfrm>
          <a:off x="4241351" y="3104417"/>
          <a:ext cx="296466" cy="296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18F34-F7FB-442A-A158-97583B716F55}">
      <dsp:nvSpPr>
        <dsp:cNvPr id="0" name=""/>
        <dsp:cNvSpPr/>
      </dsp:nvSpPr>
      <dsp:spPr>
        <a:xfrm>
          <a:off x="4523847" y="2907118"/>
          <a:ext cx="3753157" cy="691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考完覺察一分鐘檢查</a:t>
          </a:r>
          <a:endParaRPr lang="zh-TW" altLang="en-US" sz="2800" kern="1200" dirty="0"/>
        </a:p>
      </dsp:txBody>
      <dsp:txXfrm>
        <a:off x="4523847" y="2907118"/>
        <a:ext cx="3753157" cy="6910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AB59A-0999-4003-AD76-E4444FF26729}">
      <dsp:nvSpPr>
        <dsp:cNvPr id="0" name=""/>
        <dsp:cNvSpPr/>
      </dsp:nvSpPr>
      <dsp:spPr>
        <a:xfrm>
          <a:off x="424044" y="255294"/>
          <a:ext cx="3104872" cy="5136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太情緒（放逸）</a:t>
          </a:r>
          <a:endParaRPr lang="zh-TW" altLang="en-US" sz="2800" kern="1200" dirty="0"/>
        </a:p>
      </dsp:txBody>
      <dsp:txXfrm>
        <a:off x="439088" y="270338"/>
        <a:ext cx="3074784" cy="483549"/>
      </dsp:txXfrm>
    </dsp:sp>
    <dsp:sp modelId="{B23AE4F2-F7BA-498A-B15A-08232E8983F7}">
      <dsp:nvSpPr>
        <dsp:cNvPr id="0" name=""/>
        <dsp:cNvSpPr/>
      </dsp:nvSpPr>
      <dsp:spPr>
        <a:xfrm>
          <a:off x="2296989" y="1448842"/>
          <a:ext cx="951951" cy="76653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前額葉皮質</a:t>
          </a:r>
          <a:endParaRPr lang="zh-TW" altLang="en-US" sz="1900" kern="1200" dirty="0"/>
        </a:p>
      </dsp:txBody>
      <dsp:txXfrm>
        <a:off x="2319440" y="1471293"/>
        <a:ext cx="907049" cy="721635"/>
      </dsp:txXfrm>
    </dsp:sp>
    <dsp:sp modelId="{FA84B1AC-E13C-4745-8AB1-B911529F0CC0}">
      <dsp:nvSpPr>
        <dsp:cNvPr id="0" name=""/>
        <dsp:cNvSpPr/>
      </dsp:nvSpPr>
      <dsp:spPr>
        <a:xfrm>
          <a:off x="1913365" y="2438255"/>
          <a:ext cx="385228" cy="385228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4A36D1-7B26-40A8-B51D-2CF7541D56CE}">
      <dsp:nvSpPr>
        <dsp:cNvPr id="0" name=""/>
        <dsp:cNvSpPr/>
      </dsp:nvSpPr>
      <dsp:spPr>
        <a:xfrm rot="21360000">
          <a:off x="949941" y="2273180"/>
          <a:ext cx="2312076" cy="16167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AC14C-3BC9-4F98-9F9E-CC90144F6586}">
      <dsp:nvSpPr>
        <dsp:cNvPr id="0" name=""/>
        <dsp:cNvSpPr/>
      </dsp:nvSpPr>
      <dsp:spPr>
        <a:xfrm rot="21360000">
          <a:off x="920119" y="923088"/>
          <a:ext cx="933535" cy="13764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杏仁核</a:t>
          </a:r>
          <a:endParaRPr lang="zh-TW" altLang="en-US" sz="2500" kern="1200" dirty="0"/>
        </a:p>
      </dsp:txBody>
      <dsp:txXfrm>
        <a:off x="965690" y="968659"/>
        <a:ext cx="842393" cy="12852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AB59A-0999-4003-AD76-E4444FF26729}">
      <dsp:nvSpPr>
        <dsp:cNvPr id="0" name=""/>
        <dsp:cNvSpPr/>
      </dsp:nvSpPr>
      <dsp:spPr>
        <a:xfrm>
          <a:off x="338399" y="325007"/>
          <a:ext cx="3114009" cy="5801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太理智（壓抑）</a:t>
          </a:r>
          <a:endParaRPr lang="zh-TW" altLang="en-US" sz="2300" kern="1200" dirty="0"/>
        </a:p>
      </dsp:txBody>
      <dsp:txXfrm>
        <a:off x="355391" y="341999"/>
        <a:ext cx="3080025" cy="546171"/>
      </dsp:txXfrm>
    </dsp:sp>
    <dsp:sp modelId="{B23AE4F2-F7BA-498A-B15A-08232E8983F7}">
      <dsp:nvSpPr>
        <dsp:cNvPr id="0" name=""/>
        <dsp:cNvSpPr/>
      </dsp:nvSpPr>
      <dsp:spPr>
        <a:xfrm>
          <a:off x="2133030" y="1022972"/>
          <a:ext cx="1277535" cy="13360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前額葉皮質</a:t>
          </a:r>
          <a:endParaRPr lang="zh-TW" altLang="en-US" sz="2400" kern="1200" dirty="0"/>
        </a:p>
      </dsp:txBody>
      <dsp:txXfrm>
        <a:off x="2170448" y="1060390"/>
        <a:ext cx="1202699" cy="1261208"/>
      </dsp:txXfrm>
    </dsp:sp>
    <dsp:sp modelId="{FA84B1AC-E13C-4745-8AB1-B911529F0CC0}">
      <dsp:nvSpPr>
        <dsp:cNvPr id="0" name=""/>
        <dsp:cNvSpPr/>
      </dsp:nvSpPr>
      <dsp:spPr>
        <a:xfrm>
          <a:off x="1912799" y="2546895"/>
          <a:ext cx="386361" cy="386361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4A36D1-7B26-40A8-B51D-2CF7541D56CE}">
      <dsp:nvSpPr>
        <dsp:cNvPr id="0" name=""/>
        <dsp:cNvSpPr/>
      </dsp:nvSpPr>
      <dsp:spPr>
        <a:xfrm rot="249655" flipV="1">
          <a:off x="777980" y="2369547"/>
          <a:ext cx="2655998" cy="1857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AC14C-3BC9-4F98-9F9E-CC90144F6586}">
      <dsp:nvSpPr>
        <dsp:cNvPr id="0" name=""/>
        <dsp:cNvSpPr/>
      </dsp:nvSpPr>
      <dsp:spPr>
        <a:xfrm rot="21360000">
          <a:off x="844718" y="1801029"/>
          <a:ext cx="999225" cy="48033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杏仁核</a:t>
          </a:r>
          <a:endParaRPr lang="zh-TW" altLang="en-US" sz="1800" kern="1200" dirty="0"/>
        </a:p>
      </dsp:txBody>
      <dsp:txXfrm>
        <a:off x="868166" y="1824477"/>
        <a:ext cx="952329" cy="4334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AB59A-0999-4003-AD76-E4444FF26729}">
      <dsp:nvSpPr>
        <dsp:cNvPr id="0" name=""/>
        <dsp:cNvSpPr/>
      </dsp:nvSpPr>
      <dsp:spPr>
        <a:xfrm>
          <a:off x="528750" y="489338"/>
          <a:ext cx="3493040" cy="57785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平衡（覺察）</a:t>
          </a:r>
          <a:endParaRPr lang="zh-TW" altLang="en-US" sz="2800" kern="1200" dirty="0"/>
        </a:p>
      </dsp:txBody>
      <dsp:txXfrm>
        <a:off x="545675" y="506263"/>
        <a:ext cx="3459190" cy="544002"/>
      </dsp:txXfrm>
    </dsp:sp>
    <dsp:sp modelId="{B23AE4F2-F7BA-498A-B15A-08232E8983F7}">
      <dsp:nvSpPr>
        <dsp:cNvPr id="0" name=""/>
        <dsp:cNvSpPr/>
      </dsp:nvSpPr>
      <dsp:spPr>
        <a:xfrm>
          <a:off x="2592292" y="1251522"/>
          <a:ext cx="819157" cy="15449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前額葉皮質</a:t>
          </a:r>
          <a:endParaRPr lang="zh-TW" altLang="en-US" sz="2300" kern="1200" dirty="0"/>
        </a:p>
      </dsp:txBody>
      <dsp:txXfrm>
        <a:off x="2616284" y="1275514"/>
        <a:ext cx="771173" cy="1496990"/>
      </dsp:txXfrm>
    </dsp:sp>
    <dsp:sp modelId="{FA84B1AC-E13C-4745-8AB1-B911529F0CC0}">
      <dsp:nvSpPr>
        <dsp:cNvPr id="0" name=""/>
        <dsp:cNvSpPr/>
      </dsp:nvSpPr>
      <dsp:spPr>
        <a:xfrm>
          <a:off x="2141313" y="2945209"/>
          <a:ext cx="433389" cy="433389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4A36D1-7B26-40A8-B51D-2CF7541D56CE}">
      <dsp:nvSpPr>
        <dsp:cNvPr id="0" name=""/>
        <dsp:cNvSpPr/>
      </dsp:nvSpPr>
      <dsp:spPr>
        <a:xfrm>
          <a:off x="1057443" y="2759497"/>
          <a:ext cx="2601129" cy="18188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AC14C-3BC9-4F98-9F9E-CC90144F6586}">
      <dsp:nvSpPr>
        <dsp:cNvPr id="0" name=""/>
        <dsp:cNvSpPr/>
      </dsp:nvSpPr>
      <dsp:spPr>
        <a:xfrm>
          <a:off x="1237930" y="1315580"/>
          <a:ext cx="622168" cy="13985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杏仁核</a:t>
          </a:r>
          <a:endParaRPr lang="zh-TW" altLang="en-US" sz="2500" kern="1200" dirty="0"/>
        </a:p>
      </dsp:txBody>
      <dsp:txXfrm>
        <a:off x="1268302" y="1345952"/>
        <a:ext cx="561424" cy="1337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05AB-EC6C-4731-B7AC-74793420E2C4}" type="datetimeFigureOut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24005-2D60-473D-BE93-B069CD487B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92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A4FCD7-E75E-4ADD-8C13-3E11E9D4081B}" type="slidenum">
              <a:rPr lang="zh-TW" altLang="en-US" smtClean="0">
                <a:latin typeface="Arial" pitchFamily="34" charset="0"/>
                <a:ea typeface="新細明體" pitchFamily="18" charset="-120"/>
              </a:rPr>
              <a:pPr/>
              <a:t>22</a:t>
            </a:fld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78DABC-BF7A-48F4-9AC5-11318E3249B2}" type="slidenum">
              <a:rPr lang="zh-TW" altLang="en-US" smtClean="0">
                <a:latin typeface="Arial" pitchFamily="34" charset="0"/>
                <a:ea typeface="新細明體" pitchFamily="18" charset="-120"/>
              </a:rPr>
              <a:pPr/>
              <a:t>23</a:t>
            </a:fld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63260E-D2C1-4224-AE71-A659F5BE6276}" type="slidenum">
              <a:rPr lang="zh-TW" altLang="en-US" smtClean="0">
                <a:latin typeface="Arial" pitchFamily="34" charset="0"/>
                <a:ea typeface="新細明體" pitchFamily="18" charset="-120"/>
              </a:rPr>
              <a:pPr/>
              <a:t>24</a:t>
            </a:fld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EFA8BC-4894-4EC3-B488-9CF3A52C7294}" type="slidenum">
              <a:rPr lang="zh-TW" altLang="en-US" smtClean="0">
                <a:latin typeface="Arial" pitchFamily="34" charset="0"/>
                <a:ea typeface="新細明體" pitchFamily="18" charset="-120"/>
              </a:rPr>
              <a:pPr/>
              <a:t>25</a:t>
            </a:fld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3B3FA-B47A-4BD9-85A0-834BFDDC2075}" type="slidenum">
              <a:rPr lang="zh-TW" altLang="en-US" smtClean="0">
                <a:latin typeface="Arial" pitchFamily="34" charset="0"/>
                <a:ea typeface="新細明體" pitchFamily="18" charset="-120"/>
              </a:rPr>
              <a:pPr/>
              <a:t>26</a:t>
            </a:fld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B03321-8D59-4297-AE1A-338625B526BE}" type="slidenum">
              <a:rPr lang="zh-TW" altLang="en-US" smtClean="0">
                <a:latin typeface="Arial" pitchFamily="34" charset="0"/>
                <a:ea typeface="新細明體" pitchFamily="18" charset="-120"/>
              </a:rPr>
              <a:pPr/>
              <a:t>27</a:t>
            </a:fld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24005-2D60-473D-BE93-B069CD487B4D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25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494D-AC2E-48CB-9379-30CCA68B76FB}" type="datetime1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6DAD-CB93-47B5-BB1E-BCF4697E4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34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D46C-177A-4180-B52A-8FD80D813357}" type="datetime1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6DAD-CB93-47B5-BB1E-BCF4697E4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51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4D18-E894-492B-A8D5-582BFE1C4DB1}" type="datetime1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6DAD-CB93-47B5-BB1E-BCF4697E4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65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531D-6786-4315-8849-20990FB840C6}" type="datetime1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6DAD-CB93-47B5-BB1E-BCF4697E4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2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5E72-E0BF-43E9-9172-1D9E1C7AAA6A}" type="datetime1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6DAD-CB93-47B5-BB1E-BCF4697E4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44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DEF7-5EBE-48DC-BD20-5DF2125294A6}" type="datetime1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6DAD-CB93-47B5-BB1E-BCF4697E4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67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2B6-1C38-4468-B7A3-867FE73BE0E2}" type="datetime1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6DAD-CB93-47B5-BB1E-BCF4697E4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14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241-FF00-4F02-A555-DAF594663AAD}" type="datetime1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6DAD-CB93-47B5-BB1E-BCF4697E4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10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5672-EA41-4257-BCAF-409EB8CAA4B9}" type="datetime1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6DAD-CB93-47B5-BB1E-BCF4697E4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50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A57C-E02D-418A-9F70-3C66317362EB}" type="datetime1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6DAD-CB93-47B5-BB1E-BCF4697E4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24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EAFB-2C9A-41C0-893C-E37140FFE86E}" type="datetime1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6DAD-CB93-47B5-BB1E-BCF4697E4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43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7834C-B149-44E6-AEF0-6D2FE0E7088A}" type="datetime1">
              <a:rPr lang="zh-TW" altLang="en-US" smtClean="0"/>
              <a:t>2016/5/22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96DAD-CB93-47B5-BB1E-BCF4697E48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32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27468;&#26360;&#27468;.wav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1PQ&#35506;&#31243;/&#35258;&#23519;&#31680;&#25293;&#35336;&#26178;&#22120;/&#38316;&#31631;_&#34669;&#128;_&#63130;__&#61400;&#59926;/t1.html" TargetMode="External"/><Relationship Id="rId2" Type="http://schemas.openxmlformats.org/officeDocument/2006/relationships/hyperlink" Target="http://www.w67.com.tw/PQMT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&#24433;&#29255;/&#23416;&#26989;&#30340;&#24171;&#21161;.mp4" TargetMode="External"/><Relationship Id="rId2" Type="http://schemas.openxmlformats.org/officeDocument/2006/relationships/hyperlink" Target="../IQ&#25937;&#22238;&#30340;&#20998;&#25976;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&#35258;&#23519;&#32244;&#32722;alice/&#35258;&#23519;&#24773;&#32210;&#29033;&#36481;alice.WAV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hyperlink" Target="../&#24433;&#29255;/&#24773;&#32210;&#36953;&#25511;&#22120;.avi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1.jpg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hyperlink" Target="../&#24433;&#29255;/&#22132;&#27700;&#22739;&#25233;.mp4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../&#24433;&#29255;/&#22235;&#31278;&#24773;&#32210;&#35441;&#21127;.MTS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../&#24433;&#29255;/&#36208;&#32361;1.mp4" TargetMode="External"/><Relationship Id="rId2" Type="http://schemas.openxmlformats.org/officeDocument/2006/relationships/hyperlink" Target="../&#24433;&#29255;/&#33865;&#21839;&#29983;&#27683;&#33287;&#33288;&#22894;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../&#24433;&#29255;/&#35258;&#23519;&#23565;&#24773;&#32210;&#30340;&#24171;&#21161;.mp4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../&#24433;&#29255;/&#20320;&#27794;&#32618;.mp3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&#23567;&#24515;&#36947;&#24503;&#20523;&#24120;&#30340;&#26292;&#21147;.doc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&#33258;&#28982;&#36947;&#24503;.doc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gate.com/?controllerName=search&amp;action=search&amp;channel=opinion/openforum&amp;search=1&amp;inlineLink=1&amp;query=%22Lowell+High+School%2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youtube.com/results?search_query=%E5%85%A8%E7%8F%AD%E9%83%BD%E9%9B%B6%E5%88%86%E4%B9%8B%E8%A6%BA%E5%AF%9F%E7%B7%B4%E7%BF%92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972" y="1268760"/>
            <a:ext cx="4644008" cy="260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77072"/>
            <a:ext cx="415025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077072"/>
            <a:ext cx="3096344" cy="173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251520" y="188640"/>
            <a:ext cx="8784976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正念覺察促進學業成就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49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764704"/>
            <a:ext cx="8244565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社會與心理：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心理師、社工師、人力資源師、神職人員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大眾傳播：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記者、編輯、廣告企畫師、動畫設計師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外語：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外語老師、外交人員、外貿人員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文史哲：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作家、文史研究者、老師、文字編輯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教育：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教師、行政人員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法政：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律師、法官、檢查官、代書、民意代表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管理：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行政、財務、人事、證券、市場管理人員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財經：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證券分析師、會計師、保險專員、理財專員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遊憩與運動：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運動員、體育教練、休閒事業管理員、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運動器材經營者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1813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83568" y="162880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/>
              <a:t>如果可以</a:t>
            </a:r>
            <a:endParaRPr lang="en-US" altLang="zh-TW" sz="4000" b="1" dirty="0" smtClean="0"/>
          </a:p>
          <a:p>
            <a:pPr algn="ctr"/>
            <a:endParaRPr lang="en-US" altLang="zh-TW" sz="4000" dirty="0" smtClean="0"/>
          </a:p>
          <a:p>
            <a:pPr algn="ctr"/>
            <a:r>
              <a:rPr lang="zh-TW" altLang="en-US" sz="4000" b="1" dirty="0" smtClean="0"/>
              <a:t>我們仍然希望小孩成績可以好一點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2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15816" y="692696"/>
            <a:ext cx="3888432" cy="792088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學業成功四要素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27584" y="1628800"/>
            <a:ext cx="7620000" cy="3933800"/>
            <a:chOff x="480" y="816"/>
            <a:chExt cx="4800" cy="3264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0" y="816"/>
              <a:ext cx="2304" cy="1584"/>
              <a:chOff x="480" y="816"/>
              <a:chExt cx="2304" cy="1584"/>
            </a:xfrm>
          </p:grpSpPr>
          <p:sp>
            <p:nvSpPr>
              <p:cNvPr id="16" name="AutoShape 5"/>
              <p:cNvSpPr>
                <a:spLocks noChangeArrowheads="1"/>
              </p:cNvSpPr>
              <p:nvPr/>
            </p:nvSpPr>
            <p:spPr bwMode="auto">
              <a:xfrm>
                <a:off x="480" y="912"/>
                <a:ext cx="2304" cy="1488"/>
              </a:xfrm>
              <a:prstGeom prst="roundRect">
                <a:avLst>
                  <a:gd name="adj" fmla="val 9495"/>
                </a:avLst>
              </a:prstGeom>
              <a:solidFill>
                <a:srgbClr val="F7C1C1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sz="4800" dirty="0" smtClean="0">
                    <a:latin typeface="Arial" pitchFamily="34" charset="0"/>
                    <a:ea typeface="標楷體" pitchFamily="65" charset="-120"/>
                  </a:rPr>
                  <a:t>能不能</a:t>
                </a:r>
                <a:endParaRPr lang="en-US" altLang="zh-TW" sz="4800" dirty="0" smtClean="0">
                  <a:latin typeface="Arial" pitchFamily="34" charset="0"/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3200" dirty="0" smtClean="0">
                    <a:solidFill>
                      <a:srgbClr val="FF0000"/>
                    </a:solidFill>
                    <a:latin typeface="Arial" pitchFamily="34" charset="0"/>
                    <a:ea typeface="標楷體" pitchFamily="65" charset="-120"/>
                  </a:rPr>
                  <a:t>生理問題</a:t>
                </a:r>
                <a:endParaRPr lang="ja-JP" altLang="en-US" sz="3200" dirty="0">
                  <a:solidFill>
                    <a:srgbClr val="FF0000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auto">
              <a:xfrm>
                <a:off x="720" y="816"/>
                <a:ext cx="1824" cy="240"/>
              </a:xfrm>
              <a:prstGeom prst="roundRect">
                <a:avLst>
                  <a:gd name="adj" fmla="val 45833"/>
                </a:avLst>
              </a:prstGeom>
              <a:solidFill>
                <a:srgbClr val="78484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sz="2400">
                    <a:solidFill>
                      <a:schemeClr val="bg1"/>
                    </a:solidFill>
                    <a:latin typeface="Arial" pitchFamily="34" charset="0"/>
                    <a:ea typeface="標楷體" pitchFamily="65" charset="-120"/>
                  </a:rPr>
                  <a:t>A</a:t>
                </a: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976" y="816"/>
              <a:ext cx="2304" cy="1584"/>
              <a:chOff x="2976" y="816"/>
              <a:chExt cx="2304" cy="1584"/>
            </a:xfrm>
          </p:grpSpPr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2304" cy="1488"/>
              </a:xfrm>
              <a:prstGeom prst="roundRect">
                <a:avLst>
                  <a:gd name="adj" fmla="val 9495"/>
                </a:avLst>
              </a:prstGeom>
              <a:solidFill>
                <a:srgbClr val="F7C1C1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sz="4800" dirty="0" smtClean="0">
                    <a:latin typeface="Arial" pitchFamily="34" charset="0"/>
                    <a:ea typeface="標楷體" pitchFamily="65" charset="-120"/>
                  </a:rPr>
                  <a:t>會不會</a:t>
                </a:r>
                <a:endParaRPr lang="en-US" altLang="zh-TW" sz="4800" dirty="0" smtClean="0">
                  <a:latin typeface="Arial" pitchFamily="34" charset="0"/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3200" dirty="0" smtClean="0">
                    <a:solidFill>
                      <a:srgbClr val="FF0000"/>
                    </a:solidFill>
                    <a:latin typeface="Arial" pitchFamily="34" charset="0"/>
                    <a:ea typeface="標楷體" pitchFamily="65" charset="-120"/>
                  </a:rPr>
                  <a:t>方法和特長</a:t>
                </a:r>
                <a:endParaRPr lang="ja-JP" altLang="en-US" sz="3200" dirty="0">
                  <a:solidFill>
                    <a:srgbClr val="FF0000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15" name="AutoShape 9"/>
              <p:cNvSpPr>
                <a:spLocks noChangeArrowheads="1"/>
              </p:cNvSpPr>
              <p:nvPr/>
            </p:nvSpPr>
            <p:spPr bwMode="auto">
              <a:xfrm>
                <a:off x="3216" y="816"/>
                <a:ext cx="1824" cy="240"/>
              </a:xfrm>
              <a:prstGeom prst="roundRect">
                <a:avLst>
                  <a:gd name="adj" fmla="val 45833"/>
                </a:avLst>
              </a:prstGeom>
              <a:solidFill>
                <a:srgbClr val="78484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sz="2400">
                    <a:solidFill>
                      <a:schemeClr val="bg1"/>
                    </a:solidFill>
                    <a:latin typeface="Arial" pitchFamily="34" charset="0"/>
                    <a:ea typeface="標楷體" pitchFamily="65" charset="-120"/>
                  </a:rPr>
                  <a:t>B</a:t>
                </a:r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480" y="2496"/>
              <a:ext cx="2304" cy="1584"/>
              <a:chOff x="480" y="2496"/>
              <a:chExt cx="2304" cy="1584"/>
            </a:xfrm>
          </p:grpSpPr>
          <p:sp>
            <p:nvSpPr>
              <p:cNvPr id="12" name="AutoShape 11"/>
              <p:cNvSpPr>
                <a:spLocks noChangeArrowheads="1"/>
              </p:cNvSpPr>
              <p:nvPr/>
            </p:nvSpPr>
            <p:spPr bwMode="auto">
              <a:xfrm>
                <a:off x="480" y="2592"/>
                <a:ext cx="2304" cy="1488"/>
              </a:xfrm>
              <a:prstGeom prst="roundRect">
                <a:avLst>
                  <a:gd name="adj" fmla="val 9495"/>
                </a:avLst>
              </a:prstGeom>
              <a:solidFill>
                <a:srgbClr val="F7C1C1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sz="4800" dirty="0" smtClean="0">
                    <a:latin typeface="Arial" pitchFamily="34" charset="0"/>
                    <a:ea typeface="標楷體" pitchFamily="65" charset="-120"/>
                  </a:rPr>
                  <a:t>有沒有</a:t>
                </a:r>
                <a:endParaRPr lang="en-US" altLang="zh-TW" sz="4800" dirty="0" smtClean="0">
                  <a:latin typeface="Arial" pitchFamily="34" charset="0"/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3200" dirty="0" smtClean="0">
                    <a:solidFill>
                      <a:srgbClr val="FF0000"/>
                    </a:solidFill>
                    <a:latin typeface="Arial" pitchFamily="34" charset="0"/>
                    <a:ea typeface="標楷體" pitchFamily="65" charset="-120"/>
                  </a:rPr>
                  <a:t>環境問題</a:t>
                </a:r>
                <a:endParaRPr lang="ja-JP" altLang="en-US" sz="3200" dirty="0">
                  <a:solidFill>
                    <a:srgbClr val="FF0000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13" name="AutoShape 12"/>
              <p:cNvSpPr>
                <a:spLocks noChangeArrowheads="1"/>
              </p:cNvSpPr>
              <p:nvPr/>
            </p:nvSpPr>
            <p:spPr bwMode="auto">
              <a:xfrm>
                <a:off x="720" y="2496"/>
                <a:ext cx="1824" cy="240"/>
              </a:xfrm>
              <a:prstGeom prst="roundRect">
                <a:avLst>
                  <a:gd name="adj" fmla="val 45833"/>
                </a:avLst>
              </a:prstGeom>
              <a:solidFill>
                <a:srgbClr val="78484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sz="2400">
                    <a:solidFill>
                      <a:schemeClr val="bg1"/>
                    </a:solidFill>
                    <a:latin typeface="Arial" pitchFamily="34" charset="0"/>
                    <a:ea typeface="標楷體" pitchFamily="65" charset="-120"/>
                  </a:rPr>
                  <a:t>C</a:t>
                </a:r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2976" y="2496"/>
              <a:ext cx="2304" cy="1584"/>
              <a:chOff x="2976" y="2496"/>
              <a:chExt cx="2304" cy="1584"/>
            </a:xfrm>
          </p:grpSpPr>
          <p:sp>
            <p:nvSpPr>
              <p:cNvPr id="10" name="AutoShape 14"/>
              <p:cNvSpPr>
                <a:spLocks noChangeArrowheads="1"/>
              </p:cNvSpPr>
              <p:nvPr/>
            </p:nvSpPr>
            <p:spPr bwMode="auto">
              <a:xfrm>
                <a:off x="2976" y="2592"/>
                <a:ext cx="2304" cy="1488"/>
              </a:xfrm>
              <a:prstGeom prst="roundRect">
                <a:avLst>
                  <a:gd name="adj" fmla="val 9495"/>
                </a:avLst>
              </a:prstGeom>
              <a:solidFill>
                <a:srgbClr val="F7C1C1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sz="4800" dirty="0" smtClean="0">
                    <a:latin typeface="Arial" pitchFamily="34" charset="0"/>
                    <a:ea typeface="標楷體" pitchFamily="65" charset="-120"/>
                  </a:rPr>
                  <a:t>想不想</a:t>
                </a:r>
                <a:endParaRPr lang="en-US" altLang="zh-TW" sz="4800" dirty="0" smtClean="0">
                  <a:latin typeface="Arial" pitchFamily="34" charset="0"/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3600" dirty="0" smtClean="0">
                    <a:solidFill>
                      <a:srgbClr val="FF0000"/>
                    </a:solidFill>
                    <a:latin typeface="Arial" pitchFamily="34" charset="0"/>
                    <a:ea typeface="標楷體" pitchFamily="65" charset="-120"/>
                  </a:rPr>
                  <a:t>動機問題</a:t>
                </a:r>
                <a:endParaRPr lang="ja-JP" altLang="en-US" sz="3600" dirty="0">
                  <a:solidFill>
                    <a:srgbClr val="FF0000"/>
                  </a:solidFill>
                  <a:latin typeface="Arial" pitchFamily="34" charset="0"/>
                  <a:ea typeface="標楷體" pitchFamily="65" charset="-120"/>
                </a:endParaRPr>
              </a:p>
            </p:txBody>
          </p:sp>
          <p:sp>
            <p:nvSpPr>
              <p:cNvPr id="11" name="AutoShape 15"/>
              <p:cNvSpPr>
                <a:spLocks noChangeArrowheads="1"/>
              </p:cNvSpPr>
              <p:nvPr/>
            </p:nvSpPr>
            <p:spPr bwMode="auto">
              <a:xfrm>
                <a:off x="3216" y="2496"/>
                <a:ext cx="1824" cy="240"/>
              </a:xfrm>
              <a:prstGeom prst="roundRect">
                <a:avLst>
                  <a:gd name="adj" fmla="val 45833"/>
                </a:avLst>
              </a:prstGeom>
              <a:solidFill>
                <a:srgbClr val="78484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sz="2400">
                    <a:solidFill>
                      <a:schemeClr val="bg1"/>
                    </a:solidFill>
                    <a:latin typeface="Arial" pitchFamily="34" charset="0"/>
                    <a:ea typeface="標楷體" pitchFamily="65" charset="-120"/>
                  </a:rPr>
                  <a:t>D</a:t>
                </a:r>
              </a:p>
            </p:txBody>
          </p:sp>
        </p:grpSp>
      </p:grp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444208" y="306814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小明的</a:t>
            </a:r>
            <a:r>
              <a:rPr kumimoji="1" lang="en-US" altLang="zh-TW" b="1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40</a:t>
            </a:r>
            <a:r>
              <a:rPr kumimoji="1" lang="zh-TW" altLang="en-US" b="1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分</a:t>
            </a:r>
            <a:endParaRPr kumimoji="1" lang="en-US" alt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37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59632" y="692696"/>
            <a:ext cx="69127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能不能（生理問題）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手榴彈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智商（他傻瓜誰聰明）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感覺統合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學障（心中的小星星）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過動（馬力與我）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自閉（馬拉松小子）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妥瑞（叫我第一名）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精神分裂（美麗境界）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孤立怪異（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靛藍、水晶）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115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567464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/>
              <a:t>    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會不會</a:t>
            </a:r>
            <a:r>
              <a:rPr lang="zh-TW" altLang="en-US" sz="31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31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（學習方法）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hlinkClick r:id="rId2" action="ppaction://hlinkfile"/>
              </a:rPr>
              <a:t>讀書歌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老師告訴我，讀書有要領，身體健康擺第一</a:t>
            </a:r>
            <a:br>
              <a:rPr lang="zh-TW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課前要預習，上課要專心，課後要複習</a:t>
            </a:r>
            <a:br>
              <a:rPr lang="zh-TW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學習抓重點，常常做筆記，不懂要問到底，要常做練習題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學會時間管理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要有企圖心，讀書高手一定就是你。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86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3528" y="6309320"/>
            <a:ext cx="10729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http://thepeakperformancecenter.com/educational-learning/learning/principles-of-learning/learning-pyramid/</a:t>
            </a:r>
            <a:endParaRPr lang="zh-TW" altLang="en-US" sz="1400" dirty="0"/>
          </a:p>
        </p:txBody>
      </p:sp>
      <p:pic>
        <p:nvPicPr>
          <p:cNvPr id="8" name="圖片 7" descr="Learning-Pyram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6829425" cy="54006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275856" y="18864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/>
              <a:t>學習金字塔</a:t>
            </a:r>
            <a:endParaRPr lang="zh-TW" altLang="en-US" sz="36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788024" y="246327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聽講</a:t>
            </a:r>
            <a:r>
              <a:rPr lang="en-US" altLang="zh-TW" sz="2400" b="1" dirty="0" smtClean="0"/>
              <a:t>5%</a:t>
            </a:r>
            <a:endParaRPr lang="zh-TW" altLang="en-US" sz="24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92080" y="30689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閱讀</a:t>
            </a:r>
            <a:r>
              <a:rPr lang="en-US" altLang="zh-TW" sz="2400" b="1" dirty="0" smtClean="0"/>
              <a:t>10%</a:t>
            </a:r>
            <a:endParaRPr lang="zh-TW" altLang="en-US" sz="24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508104" y="364502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視聽</a:t>
            </a:r>
            <a:r>
              <a:rPr lang="en-US" altLang="zh-TW" sz="2400" b="1" dirty="0" smtClean="0"/>
              <a:t>20%</a:t>
            </a:r>
            <a:endParaRPr lang="zh-TW" altLang="en-US" sz="24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796136" y="414908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示範</a:t>
            </a:r>
            <a:r>
              <a:rPr lang="en-US" altLang="zh-TW" sz="2400" b="1" dirty="0" smtClean="0"/>
              <a:t>30%</a:t>
            </a:r>
            <a:endParaRPr lang="zh-TW" altLang="en-US" sz="2400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180845" y="459488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小組討論</a:t>
            </a:r>
            <a:r>
              <a:rPr lang="en-US" altLang="zh-TW" sz="2400" b="1" dirty="0" smtClean="0"/>
              <a:t>50%</a:t>
            </a:r>
            <a:endParaRPr lang="zh-TW" altLang="en-US" sz="24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444208" y="508518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實作</a:t>
            </a:r>
            <a:r>
              <a:rPr lang="en-US" altLang="zh-TW" sz="2400" b="1" dirty="0" smtClean="0"/>
              <a:t>75%</a:t>
            </a:r>
            <a:endParaRPr lang="zh-TW" altLang="en-US" sz="2400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767736" y="554684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教別人</a:t>
            </a:r>
            <a:r>
              <a:rPr lang="en-US" altLang="zh-TW" sz="2400" b="1" dirty="0" smtClean="0"/>
              <a:t>90%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04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會不會之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2--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三種學習風格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dirty="0"/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2339752" y="2060848"/>
            <a:ext cx="4824536" cy="3384376"/>
            <a:chOff x="1008" y="720"/>
            <a:chExt cx="3744" cy="3408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1152" y="720"/>
              <a:ext cx="3456" cy="2990"/>
            </a:xfrm>
            <a:prstGeom prst="triangle">
              <a:avLst>
                <a:gd name="adj" fmla="val 50000"/>
              </a:avLst>
            </a:prstGeom>
            <a:solidFill>
              <a:srgbClr val="908E3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6" name="Group 5"/>
            <p:cNvGrpSpPr>
              <a:grpSpLocks/>
            </p:cNvGrpSpPr>
            <p:nvPr/>
          </p:nvGrpSpPr>
          <p:grpSpPr bwMode="auto">
            <a:xfrm>
              <a:off x="2033" y="720"/>
              <a:ext cx="1680" cy="1680"/>
              <a:chOff x="2033" y="720"/>
              <a:chExt cx="1680" cy="1680"/>
            </a:xfrm>
          </p:grpSpPr>
          <p:sp>
            <p:nvSpPr>
              <p:cNvPr id="23" name="Oval 6"/>
              <p:cNvSpPr>
                <a:spLocks noChangeArrowheads="1"/>
              </p:cNvSpPr>
              <p:nvPr/>
            </p:nvSpPr>
            <p:spPr bwMode="auto">
              <a:xfrm>
                <a:off x="2033" y="720"/>
                <a:ext cx="1680" cy="1680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50000">
                    <a:srgbClr val="FFFF5D"/>
                  </a:gs>
                  <a:gs pos="100000">
                    <a:srgbClr val="CC99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2105" y="792"/>
                <a:ext cx="1536" cy="1536"/>
              </a:xfrm>
              <a:prstGeom prst="ellipse">
                <a:avLst/>
              </a:prstGeom>
              <a:solidFill>
                <a:srgbClr val="FFFF7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TW" altLang="en-US" sz="4800" dirty="0" smtClean="0">
                    <a:ea typeface="標楷體" pitchFamily="65" charset="-120"/>
                  </a:rPr>
                  <a:t>聽覺</a:t>
                </a:r>
                <a:endParaRPr lang="ja-JP" altLang="en-US" sz="4800" dirty="0">
                  <a:ea typeface="標楷體" pitchFamily="65" charset="-120"/>
                </a:endParaRPr>
              </a:p>
            </p:txBody>
          </p:sp>
        </p:grpSp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1008" y="2448"/>
              <a:ext cx="1680" cy="1680"/>
              <a:chOff x="1008" y="2448"/>
              <a:chExt cx="1680" cy="1680"/>
            </a:xfrm>
          </p:grpSpPr>
          <p:sp>
            <p:nvSpPr>
              <p:cNvPr id="21" name="Oval 9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680" cy="1680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50000">
                    <a:srgbClr val="FFFF5D"/>
                  </a:gs>
                  <a:gs pos="100000">
                    <a:srgbClr val="CC99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2" name="Oval 10"/>
              <p:cNvSpPr>
                <a:spLocks noChangeArrowheads="1"/>
              </p:cNvSpPr>
              <p:nvPr/>
            </p:nvSpPr>
            <p:spPr bwMode="auto">
              <a:xfrm>
                <a:off x="1080" y="2520"/>
                <a:ext cx="1536" cy="1536"/>
              </a:xfrm>
              <a:prstGeom prst="ellipse">
                <a:avLst/>
              </a:prstGeom>
              <a:solidFill>
                <a:srgbClr val="FFFF75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TW" altLang="en-US" sz="4800" dirty="0" smtClean="0">
                    <a:ea typeface="標楷體" pitchFamily="65" charset="-120"/>
                  </a:rPr>
                  <a:t>視覺</a:t>
                </a:r>
                <a:endParaRPr lang="ja-JP" altLang="en-US" sz="4800" dirty="0">
                  <a:ea typeface="標楷體" pitchFamily="65" charset="-120"/>
                </a:endParaRPr>
              </a:p>
            </p:txBody>
          </p:sp>
        </p:grpSp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3072" y="2448"/>
              <a:ext cx="1680" cy="1680"/>
              <a:chOff x="3072" y="2448"/>
              <a:chExt cx="1680" cy="1680"/>
            </a:xfrm>
          </p:grpSpPr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3072" y="2448"/>
                <a:ext cx="1680" cy="1680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50000">
                    <a:srgbClr val="FFFF5D"/>
                  </a:gs>
                  <a:gs pos="100000">
                    <a:srgbClr val="CC99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3144" y="2520"/>
                <a:ext cx="1536" cy="1536"/>
              </a:xfrm>
              <a:prstGeom prst="ellipse">
                <a:avLst/>
              </a:prstGeom>
              <a:solidFill>
                <a:srgbClr val="FFFF75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TW" altLang="en-US" sz="4800" dirty="0" smtClean="0">
                    <a:ea typeface="標楷體" pitchFamily="65" charset="-120"/>
                  </a:rPr>
                  <a:t>觸覺</a:t>
                </a:r>
                <a:endParaRPr lang="ja-JP" altLang="en-US" sz="4800" dirty="0">
                  <a:ea typeface="標楷體" pitchFamily="65" charset="-120"/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2195736" y="5589240"/>
            <a:ext cx="6948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帶動唱、演戲、比手畫腳、實驗、抄筆記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畫畫、拼貼、捏陶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、跑步、比賽、走動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5536" y="3501008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閃卡、心智圖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影片、速讀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07704" y="1124744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配上音樂、節拍、旋律，不論是拍手、踏腳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吹口哨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錄音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、有聲書、講故事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3" name="直線接點 32"/>
          <p:cNvCxnSpPr/>
          <p:nvPr/>
        </p:nvCxnSpPr>
        <p:spPr>
          <a:xfrm flipV="1">
            <a:off x="5292080" y="1916832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 flipV="1">
            <a:off x="2267744" y="4005064"/>
            <a:ext cx="21602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H="1">
            <a:off x="4932040" y="5301208"/>
            <a:ext cx="36004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6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556792"/>
            <a:ext cx="82296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53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有沒有（適合學習環境問題）</a:t>
            </a:r>
            <a:r>
              <a:rPr lang="en-US" altLang="zh-TW" sz="53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3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755576" y="1412776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53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51720" y="332656"/>
            <a:ext cx="5057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想不想（動機問題）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1547664" y="1268760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為何小孩不想讀書？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3648" y="2937138"/>
            <a:ext cx="4182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學科的挫敗情緒</a:t>
            </a:r>
          </a:p>
        </p:txBody>
      </p:sp>
      <p:sp>
        <p:nvSpPr>
          <p:cNvPr id="6" name="矩形 5"/>
          <p:cNvSpPr/>
          <p:nvPr/>
        </p:nvSpPr>
        <p:spPr>
          <a:xfrm>
            <a:off x="1412032" y="2285256"/>
            <a:ext cx="4182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身心問題的困擾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3573016"/>
            <a:ext cx="4695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家長和老師的態度</a:t>
            </a:r>
          </a:p>
        </p:txBody>
      </p:sp>
      <p:sp>
        <p:nvSpPr>
          <p:cNvPr id="8" name="矩形 7"/>
          <p:cNvSpPr/>
          <p:nvPr/>
        </p:nvSpPr>
        <p:spPr>
          <a:xfrm>
            <a:off x="1403648" y="4221088"/>
            <a:ext cx="3926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3 c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產品的誘惑</a:t>
            </a:r>
          </a:p>
        </p:txBody>
      </p:sp>
    </p:spTree>
    <p:extLst>
      <p:ext uri="{BB962C8B-B14F-4D97-AF65-F5344CB8AC3E}">
        <p14:creationId xmlns:p14="http://schemas.microsoft.com/office/powerpoint/2010/main" val="18994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想不想（動機問題）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58000" y="1124744"/>
            <a:ext cx="1386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10" name="資料庫圖表 9"/>
          <p:cNvGraphicFramePr/>
          <p:nvPr/>
        </p:nvGraphicFramePr>
        <p:xfrm>
          <a:off x="467544" y="1340768"/>
          <a:ext cx="8460432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矩形 8"/>
          <p:cNvSpPr/>
          <p:nvPr/>
        </p:nvSpPr>
        <p:spPr>
          <a:xfrm>
            <a:off x="7668344" y="62068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鱷魚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7770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971600" y="2237764"/>
            <a:ext cx="5743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新細明體" pitchFamily="18" charset="-120"/>
                <a:cs typeface="Arial" pitchFamily="34" charset="0"/>
              </a:rPr>
              <a:t>要多少時間才能讀完清華大學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新細明體" pitchFamily="18" charset="-120"/>
                <a:cs typeface="Arial" pitchFamily="34" charset="0"/>
              </a:rPr>
              <a:t>?</a:t>
            </a:r>
            <a:endParaRPr kumimoji="1" lang="zh-TW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8216" y="3083476"/>
            <a:ext cx="78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dirty="0" smtClean="0">
                <a:solidFill>
                  <a:srgbClr val="000000"/>
                </a:solidFill>
                <a:latin typeface="Verdana" pitchFamily="34" charset="0"/>
                <a:ea typeface="新細明體" pitchFamily="18" charset="-120"/>
                <a:cs typeface="Arial" pitchFamily="34" charset="0"/>
              </a:rPr>
              <a:t>大勇向小夥伴們吹噓說：今天上課的時候，老師提了一個問題，全班除了他沒有一個答對，你猜老師問的是什麼問題？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54868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hlinkClick r:id="rId2"/>
              </a:rPr>
              <a:t>覺察</a:t>
            </a:r>
            <a:r>
              <a:rPr lang="zh-TW" altLang="zh-TW" sz="3200" dirty="0" smtClean="0">
                <a:hlinkClick r:id="rId2"/>
              </a:rPr>
              <a:t>計數器</a:t>
            </a:r>
            <a:r>
              <a:rPr lang="en-US" altLang="zh-TW" sz="3200" dirty="0" smtClean="0"/>
              <a:t> </a:t>
            </a:r>
            <a:r>
              <a:rPr lang="en-US" altLang="zh-TW" sz="3200" dirty="0" smtClean="0">
                <a:hlinkClick r:id="rId3" action="ppaction://hlinkfile"/>
              </a:rPr>
              <a:t>1</a:t>
            </a:r>
            <a:r>
              <a:rPr lang="zh-TW" altLang="zh-TW" sz="3200" dirty="0" smtClean="0">
                <a:hlinkClick r:id="rId3" action="ppaction://hlinkfile"/>
              </a:rPr>
              <a:t> </a:t>
            </a:r>
            <a:endParaRPr lang="en-US" altLang="zh-TW" sz="3200" dirty="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1259632" y="126876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2"/>
              </a:rPr>
              <a:t>http://www.w67.com.tw/PQMT</a:t>
            </a:r>
            <a:r>
              <a:rPr lang="en-US" altLang="zh-TW" dirty="0" smtClean="0">
                <a:hlinkClick r:id="rId2"/>
              </a:rPr>
              <a:t>/</a:t>
            </a:r>
            <a:r>
              <a:rPr lang="en-US" altLang="zh-TW" dirty="0" smtClean="0"/>
              <a:t>     </a:t>
            </a:r>
            <a:r>
              <a:rPr lang="zh-TW" altLang="en-US" dirty="0" smtClean="0"/>
              <a:t>王柏翔製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20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907704" y="2492896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慣性執著</a:t>
            </a:r>
            <a:endParaRPr lang="zh-TW" altLang="en-US" sz="8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19672" y="836712"/>
            <a:ext cx="5904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都知道但為什麼難做到？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演講聽完全忘掉？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79712" y="414908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大人小孩都有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06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/>
          <p:cNvSpPr/>
          <p:nvPr/>
        </p:nvSpPr>
        <p:spPr>
          <a:xfrm>
            <a:off x="2411760" y="2924944"/>
            <a:ext cx="864096" cy="7920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6588224" y="2924944"/>
            <a:ext cx="864096" cy="7920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3059832" y="1484784"/>
            <a:ext cx="1656184" cy="15841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419872" y="3140968"/>
            <a:ext cx="1656184" cy="15841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907704" y="4005064"/>
            <a:ext cx="1656184" cy="15841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331640" y="1268760"/>
            <a:ext cx="1656184" cy="15841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11560" y="2852936"/>
            <a:ext cx="1656184" cy="15841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524328" y="2780928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804248" y="3861048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6156176" y="3501008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156176" y="2780928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6876256" y="2420888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7524328" y="3573016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17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線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5DC"/>
              </a:clrFrom>
              <a:clrTo>
                <a:srgbClr val="F9F5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2" y="1844824"/>
            <a:ext cx="8675688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6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6" descr="線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6E0"/>
              </a:clrFrom>
              <a:clrTo>
                <a:srgbClr val="FCF6E0">
                  <a:alpha val="0"/>
                </a:srgbClr>
              </a:clrTo>
            </a:clrChange>
          </a:blip>
          <a:srcRect l="2034"/>
          <a:stretch>
            <a:fillRect/>
          </a:stretch>
        </p:blipFill>
        <p:spPr bwMode="auto">
          <a:xfrm>
            <a:off x="323528" y="1700808"/>
            <a:ext cx="8640763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93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wrong-2"/>
          <p:cNvPicPr>
            <a:picLocks noChangeAspect="1" noChangeArrowheads="1"/>
          </p:cNvPicPr>
          <p:nvPr/>
        </p:nvPicPr>
        <p:blipFill>
          <a:blip r:embed="rId3" cstate="print">
            <a:lum bright="40000" contrast="30000"/>
          </a:blip>
          <a:srcRect/>
          <a:stretch>
            <a:fillRect/>
          </a:stretch>
        </p:blipFill>
        <p:spPr bwMode="auto">
          <a:xfrm>
            <a:off x="1547664" y="476672"/>
            <a:ext cx="59046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31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wrong-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5" y="1700808"/>
            <a:ext cx="659369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548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wrong-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348880"/>
            <a:ext cx="8064896" cy="137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4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wrong-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124744"/>
            <a:ext cx="3864595" cy="389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57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372697528"/>
              </p:ext>
            </p:extLst>
          </p:nvPr>
        </p:nvGraphicFramePr>
        <p:xfrm>
          <a:off x="1115616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650140764"/>
              </p:ext>
            </p:extLst>
          </p:nvPr>
        </p:nvGraphicFramePr>
        <p:xfrm>
          <a:off x="1043608" y="1093192"/>
          <a:ext cx="60960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矩形 8"/>
          <p:cNvSpPr/>
          <p:nvPr/>
        </p:nvSpPr>
        <p:spPr>
          <a:xfrm>
            <a:off x="3275856" y="4693592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b="1" dirty="0" smtClean="0">
                <a:solidFill>
                  <a:srgbClr val="FF0000"/>
                </a:solidFill>
              </a:rPr>
              <a:t>不被綁住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lvl="0"/>
            <a:r>
              <a:rPr lang="zh-TW" altLang="en-US" sz="2800" b="1" dirty="0" smtClean="0">
                <a:solidFill>
                  <a:srgbClr val="FF0000"/>
                </a:solidFill>
              </a:rPr>
              <a:t>有新選擇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452320" y="246134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接納自己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452320" y="289339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接納別人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452320" y="33254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面對學業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452320" y="375748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快速平靜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3563888" y="3212976"/>
            <a:ext cx="1224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chemeClr val="bg1"/>
                </a:solidFill>
              </a:rPr>
              <a:t>正念</a:t>
            </a:r>
            <a:endParaRPr lang="en-US" altLang="zh-TW" sz="3600" dirty="0" smtClean="0">
              <a:solidFill>
                <a:schemeClr val="bg1"/>
              </a:solidFill>
            </a:endParaRPr>
          </a:p>
          <a:p>
            <a:pPr lvl="0"/>
            <a:r>
              <a:rPr lang="zh-TW" altLang="en-US" sz="3600" dirty="0" smtClean="0">
                <a:solidFill>
                  <a:schemeClr val="bg1"/>
                </a:solidFill>
              </a:rPr>
              <a:t>覺察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52120" y="346945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dirty="0" smtClean="0">
                <a:solidFill>
                  <a:schemeClr val="bg1"/>
                </a:solidFill>
              </a:rPr>
              <a:t>新反應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452320" y="418953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天天快樂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797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63688" y="332656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/>
              <a:t>增進學習的覺察策略</a:t>
            </a:r>
            <a:endParaRPr lang="zh-TW" altLang="en-US" sz="4400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784749818"/>
              </p:ext>
            </p:extLst>
          </p:nvPr>
        </p:nvGraphicFramePr>
        <p:xfrm>
          <a:off x="467544" y="1196752"/>
          <a:ext cx="8280920" cy="620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843808" y="5157192"/>
            <a:ext cx="418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請參考指導語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57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68952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我要小孩讀好書，是不是希望他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2411760" y="2132856"/>
            <a:ext cx="3723928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學歷好 工作好</a:t>
            </a:r>
            <a:endParaRPr kumimoji="0" lang="en-US" altLang="zh-TW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名聲好 有出息</a:t>
            </a:r>
            <a:endParaRPr kumimoji="0" lang="en-US" altLang="zh-TW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91680" y="407707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但是，有這些就是成功嗎？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成功可以有其他定義嗎？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45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9512" y="1844824"/>
          <a:ext cx="8784977" cy="2736304"/>
        </p:xfrm>
        <a:graphic>
          <a:graphicData uri="http://schemas.openxmlformats.org/drawingml/2006/table">
            <a:tbl>
              <a:tblPr/>
              <a:tblGrid>
                <a:gridCol w="1624113"/>
                <a:gridCol w="2090537"/>
                <a:gridCol w="2117393"/>
                <a:gridCol w="1630420"/>
                <a:gridCol w="1322514"/>
              </a:tblGrid>
              <a:tr h="1808850">
                <a:tc>
                  <a:txBody>
                    <a:bodyPr/>
                    <a:lstStyle/>
                    <a:p>
                      <a:pPr indent="38100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項目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實驗組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N=28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M</a:t>
                      </a:r>
                      <a:r>
                        <a:rPr lang="zh-TW" sz="2800" kern="100" dirty="0">
                          <a:latin typeface="Times New Roman"/>
                          <a:ea typeface="新細明體"/>
                          <a:cs typeface="Times New Roman"/>
                        </a:rPr>
                        <a:t>±</a:t>
                      </a:r>
                      <a:r>
                        <a:rPr lang="en-US" sz="2800" kern="100" dirty="0">
                          <a:latin typeface="Times New Roman"/>
                          <a:ea typeface="新細明體"/>
                          <a:cs typeface="Times New Roman"/>
                        </a:rPr>
                        <a:t>SD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控制組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N=27</a:t>
                      </a: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M</a:t>
                      </a:r>
                      <a:r>
                        <a:rPr lang="zh-TW" sz="2800" kern="100" dirty="0">
                          <a:latin typeface="Times New Roman"/>
                          <a:ea typeface="新細明體"/>
                          <a:cs typeface="Times New Roman"/>
                        </a:rPr>
                        <a:t>±</a:t>
                      </a:r>
                      <a:r>
                        <a:rPr lang="en-US" sz="2800" kern="100" dirty="0">
                          <a:latin typeface="Times New Roman"/>
                          <a:ea typeface="新細明體"/>
                          <a:cs typeface="Times New Roman"/>
                        </a:rPr>
                        <a:t>SD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 t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值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6200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P</a:t>
                      </a:r>
                      <a:r>
                        <a:rPr lang="zh-TW" sz="28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值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454">
                <a:tc>
                  <a:txBody>
                    <a:bodyPr/>
                    <a:lstStyle/>
                    <a:p>
                      <a:pPr indent="76200" algn="ctr" fontAlgn="base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latin typeface="標楷體"/>
                          <a:ea typeface="新細明體"/>
                          <a:cs typeface="Times New Roman"/>
                        </a:rPr>
                        <a:t>失誤分數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6200" fontAlgn="base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10</a:t>
                      </a:r>
                      <a:r>
                        <a:rPr lang="zh-TW" altLang="zh-TW" sz="2800" kern="100" dirty="0" smtClean="0">
                          <a:latin typeface="Times New Roman"/>
                          <a:ea typeface="+mn-ea"/>
                          <a:cs typeface="Times New Roman"/>
                        </a:rPr>
                        <a:t>±</a:t>
                      </a:r>
                      <a:r>
                        <a:rPr lang="en-US" sz="280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7.888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Times New Roman"/>
                          <a:ea typeface="新細明體"/>
                          <a:cs typeface="Times New Roman"/>
                        </a:rPr>
                        <a:t> 16.3</a:t>
                      </a:r>
                      <a:r>
                        <a:rPr lang="zh-TW" sz="2800" kern="100" dirty="0">
                          <a:latin typeface="Times New Roman"/>
                          <a:ea typeface="新細明體"/>
                          <a:cs typeface="Times New Roman"/>
                        </a:rPr>
                        <a:t>±</a:t>
                      </a:r>
                      <a:r>
                        <a:rPr lang="en-US" sz="2800" kern="100" dirty="0">
                          <a:latin typeface="Times New Roman"/>
                          <a:ea typeface="新細明體"/>
                          <a:cs typeface="Times New Roman"/>
                        </a:rPr>
                        <a:t>13.029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Times New Roman"/>
                          <a:ea typeface="新細明體"/>
                          <a:cs typeface="Times New Roman"/>
                        </a:rPr>
                        <a:t>    2.177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latin typeface="Times New Roman"/>
                          <a:ea typeface="新細明體"/>
                          <a:cs typeface="Times New Roman"/>
                        </a:rPr>
                        <a:t>.034*</a:t>
                      </a:r>
                      <a:endParaRPr lang="zh-TW" sz="2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836712"/>
            <a:ext cx="7488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6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標楷體" pitchFamily="65" charset="-120"/>
                <a:ea typeface="新細明體" pitchFamily="18" charset="-120"/>
                <a:cs typeface="Times New Roman" pitchFamily="18" charset="0"/>
              </a:rPr>
              <a:t>數學考試前覺察練習介入對失誤分數之比較表</a:t>
            </a:r>
            <a:endParaRPr kumimoji="1" lang="zh-TW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5301208"/>
            <a:ext cx="1697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76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* </a:t>
            </a:r>
            <a:r>
              <a:rPr kumimoji="1" lang="en-US" altLang="zh-TW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</a:t>
            </a:r>
            <a:r>
              <a:rPr kumimoji="1" lang="zh-TW" altLang="en-US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＜</a:t>
            </a:r>
            <a:r>
              <a:rPr kumimoji="1" lang="en-US" altLang="zh-TW" sz="3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.05</a:t>
            </a:r>
            <a:endParaRPr kumimoji="1" lang="en-US" altLang="zh-TW" sz="44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64088" y="4936341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2" action="ppaction://hlinkfile"/>
              </a:rPr>
              <a:t>考卷</a:t>
            </a:r>
            <a:endParaRPr lang="en-US" altLang="zh-TW" dirty="0" smtClean="0"/>
          </a:p>
          <a:p>
            <a:r>
              <a:rPr lang="zh-TW" altLang="en-US" dirty="0" smtClean="0"/>
              <a:t>考前覺察指導語</a:t>
            </a:r>
            <a:endParaRPr lang="en-US" altLang="zh-TW" dirty="0" smtClean="0"/>
          </a:p>
          <a:p>
            <a:r>
              <a:rPr lang="zh-TW" altLang="en-US" dirty="0" smtClean="0">
                <a:hlinkClick r:id="rId3" action="ppaction://hlinkfile"/>
              </a:rPr>
              <a:t>對學業的幫助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41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-180528" y="374799"/>
            <a:ext cx="90010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正念覺察的情緒教育</a:t>
            </a:r>
            <a:endParaRPr kumimoji="0" lang="zh-TW" altLang="zh-TW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pic>
        <p:nvPicPr>
          <p:cNvPr id="10" name="圖片 9" descr="1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480721" cy="366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4067944" y="58052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3" action="ppaction://hlinkfile"/>
              </a:rPr>
              <a:t>調整情緒的指導語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48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54868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/>
              <a:t>富商陳氏書房之中，雖然牆上有三個彈孔，但他的身上卻沒有外傷，你猜是怎麼死的</a:t>
            </a:r>
            <a:r>
              <a:rPr lang="zh-TW" altLang="en-US" sz="2800" dirty="0" smtClean="0"/>
              <a:t>？</a:t>
            </a:r>
            <a:endParaRPr lang="en-US" altLang="zh-TW" sz="2800" dirty="0" smtClean="0"/>
          </a:p>
          <a:p>
            <a:endParaRPr lang="zh-TW" altLang="en-US" sz="2800" dirty="0"/>
          </a:p>
          <a:p>
            <a:r>
              <a:rPr lang="zh-TW" altLang="en-US" sz="2800" dirty="0"/>
              <a:t>對於一個想把頭髮留在腰的人來說最重要的是什麼</a:t>
            </a:r>
            <a:r>
              <a:rPr lang="zh-TW" altLang="en-US" sz="2800" dirty="0" smtClean="0"/>
              <a:t>？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LINE</a:t>
            </a:r>
          </a:p>
          <a:p>
            <a:r>
              <a:rPr lang="zh-TW" altLang="en-US" sz="2800" dirty="0" smtClean="0"/>
              <a:t>樵夫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27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800418"/>
            <a:ext cx="266429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讓它來讓它去</a:t>
            </a:r>
            <a:endParaRPr kumimoji="1" lang="en-US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詞：張世傑</a:t>
            </a:r>
            <a:r>
              <a:rPr kumimoji="1" lang="zh-TW" altLang="en-US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   曲：張世傑</a:t>
            </a:r>
            <a:endParaRPr kumimoji="1" lang="zh-TW" altLang="en-US" sz="105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生氣有什麼關係 它只是一時的情緒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難過有什麼關係 它總是來來又去去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緊張有什麼關係 反正它是它你是你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恐懼有什麼關係 慢慢看著它就可以</a:t>
            </a:r>
            <a:endParaRPr kumimoji="1" 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11960" y="764704"/>
            <a:ext cx="47525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情緒是一個頑皮小淘氣</a:t>
            </a: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鬧你一下它就會離去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你黏上它 它就一直玩你</a:t>
            </a: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你</a:t>
            </a:r>
            <a:r>
              <a:rPr kumimoji="1" lang="zh-TW" altLang="en-US" sz="2400" dirty="0" smtClean="0"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壓抑</a:t>
            </a: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它 它就一直鬧你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它要的只是你的接納和容許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讓它來讓它去 沒關係</a:t>
            </a: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好奇的看它變把戲 很有趣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它來了 歡迎光臨行個禮</a:t>
            </a: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它走了 謝謝光臨隨它去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它還是它，你還是你</a:t>
            </a:r>
            <a:endParaRPr kumimoji="1" 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你仍然稱心又如意</a:t>
            </a:r>
            <a:endParaRPr kumimoji="1" 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69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4721" t="20297" r="42471" b="21625"/>
          <a:stretch>
            <a:fillRect/>
          </a:stretch>
        </p:blipFill>
        <p:spPr bwMode="auto">
          <a:xfrm>
            <a:off x="0" y="1683151"/>
            <a:ext cx="9144000" cy="517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115616" y="836712"/>
            <a:ext cx="802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增大海馬回區域</a:t>
            </a:r>
            <a:r>
              <a:rPr lang="zh-TW" altLang="en-US" sz="3200" dirty="0" smtClean="0"/>
              <a:t>：海馬回是控制學習、記憶、情緒調節（憂鬱症和創傷壓力者較少）</a:t>
            </a:r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627784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smtClean="0"/>
              <a:t>覺察讓</a:t>
            </a:r>
            <a:r>
              <a:rPr lang="zh-TW" altLang="en-US" sz="4000" b="1" dirty="0" smtClean="0"/>
              <a:t>人情緒穩定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30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31640" y="764704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顳葉功能的增進</a:t>
            </a:r>
            <a:r>
              <a:rPr lang="zh-TW" altLang="en-US" sz="2800" dirty="0" smtClean="0"/>
              <a:t>：顳葉負責觀念建構、同理心和慈悲心的開發</a:t>
            </a:r>
            <a:endParaRPr lang="zh-TW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721" t="20297" r="42471" b="21625"/>
          <a:stretch>
            <a:fillRect/>
          </a:stretch>
        </p:blipFill>
        <p:spPr bwMode="auto">
          <a:xfrm>
            <a:off x="0" y="1817440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1475656" y="18864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正念讓人更有慈愛寬容的心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377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bra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142984"/>
            <a:ext cx="5000660" cy="4540144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0" y="2928934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在大腦深處，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兩個耳朵後方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2000232" y="3571876"/>
            <a:ext cx="1500198" cy="1588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428728" y="571501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杏仁核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7" name="直線接點 26"/>
          <p:cNvCxnSpPr/>
          <p:nvPr/>
        </p:nvCxnSpPr>
        <p:spPr>
          <a:xfrm rot="5400000">
            <a:off x="2571736" y="4786322"/>
            <a:ext cx="1857388" cy="1588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rot="10800000" flipV="1">
            <a:off x="2857488" y="5643578"/>
            <a:ext cx="649436" cy="71438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杏仁核：情緒中心</a:t>
            </a:r>
            <a:r>
              <a:rPr lang="zh-TW" altLang="en-US" sz="4400" dirty="0" smtClean="0"/>
              <a:t>，加速系統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24328" y="1844824"/>
            <a:ext cx="1296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生氣</a:t>
            </a:r>
            <a:endParaRPr lang="en-US" altLang="zh-TW" sz="3200" dirty="0" smtClean="0"/>
          </a:p>
          <a:p>
            <a:r>
              <a:rPr lang="zh-TW" altLang="en-US" sz="3200" dirty="0" smtClean="0"/>
              <a:t>緊張</a:t>
            </a:r>
            <a:endParaRPr lang="en-US" altLang="zh-TW" sz="3200" dirty="0" smtClean="0"/>
          </a:p>
          <a:p>
            <a:r>
              <a:rPr lang="zh-TW" altLang="en-US" sz="3200" dirty="0" smtClean="0"/>
              <a:t>難過</a:t>
            </a:r>
            <a:endParaRPr lang="en-US" altLang="zh-TW" sz="3200" dirty="0" smtClean="0"/>
          </a:p>
          <a:p>
            <a:r>
              <a:rPr lang="zh-TW" altLang="en-US" sz="3200" dirty="0" smtClean="0"/>
              <a:t>恐懼</a:t>
            </a:r>
            <a:endParaRPr lang="en-US" altLang="zh-TW" sz="3200" dirty="0" smtClean="0"/>
          </a:p>
          <a:p>
            <a:r>
              <a:rPr lang="zh-TW" altLang="en-US" sz="3200" dirty="0" smtClean="0"/>
              <a:t>煩躁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202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bra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772816"/>
            <a:ext cx="5000660" cy="4540144"/>
          </a:xfrm>
          <a:prstGeom prst="rect">
            <a:avLst/>
          </a:prstGeom>
        </p:spPr>
      </p:pic>
      <p:cxnSp>
        <p:nvCxnSpPr>
          <p:cNvPr id="3" name="直線單箭頭接點 2"/>
          <p:cNvCxnSpPr/>
          <p:nvPr/>
        </p:nvCxnSpPr>
        <p:spPr>
          <a:xfrm>
            <a:off x="2195736" y="2060848"/>
            <a:ext cx="1132748" cy="278912"/>
          </a:xfrm>
          <a:prstGeom prst="straightConnector1">
            <a:avLst/>
          </a:prstGeom>
          <a:ln w="698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0" y="162880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前額葉皮質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32656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/>
              <a:t>前額葉皮質：理智中心、煞車系統</a:t>
            </a:r>
            <a:endParaRPr lang="zh-TW" altLang="en-US" sz="4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24328" y="1844824"/>
            <a:ext cx="12961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冷靜</a:t>
            </a:r>
            <a:endParaRPr lang="en-US" altLang="zh-TW" sz="3200" dirty="0" smtClean="0"/>
          </a:p>
          <a:p>
            <a:r>
              <a:rPr lang="zh-TW" altLang="en-US" sz="3200" dirty="0" smtClean="0"/>
              <a:t>理智</a:t>
            </a:r>
            <a:endParaRPr lang="en-US" altLang="zh-TW" sz="3200" dirty="0" smtClean="0"/>
          </a:p>
          <a:p>
            <a:r>
              <a:rPr lang="zh-TW" altLang="en-US" sz="3200" dirty="0" smtClean="0"/>
              <a:t>專注</a:t>
            </a:r>
            <a:endParaRPr lang="en-US" altLang="zh-TW" sz="3200" dirty="0" smtClean="0"/>
          </a:p>
          <a:p>
            <a:r>
              <a:rPr lang="zh-TW" altLang="en-US" sz="3200" dirty="0" smtClean="0"/>
              <a:t>思考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41928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0" y="692696"/>
          <a:ext cx="42119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764761383"/>
              </p:ext>
            </p:extLst>
          </p:nvPr>
        </p:nvGraphicFramePr>
        <p:xfrm>
          <a:off x="0" y="3717032"/>
          <a:ext cx="421196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資料庫圖表 3"/>
          <p:cNvGraphicFramePr/>
          <p:nvPr/>
        </p:nvGraphicFramePr>
        <p:xfrm>
          <a:off x="4427984" y="1484784"/>
          <a:ext cx="471601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11560" y="18864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思維（心志）系統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76056" y="18864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覺察（本體）系統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8104" y="530120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hlinkClick r:id="rId18" action="ppaction://hlinkfile"/>
              </a:rPr>
              <a:t>情緒遙控器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508104" y="58772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戲劇  歡迎光臨 及遙控器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015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P spid="6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6696" y="724744"/>
            <a:ext cx="7416824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暴躁</a:t>
            </a:r>
            <a:r>
              <a:rPr lang="zh-TW" altLang="en-US" sz="2400" b="1" dirty="0"/>
              <a:t>會 存在子宮裡。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壓力</a:t>
            </a:r>
            <a:r>
              <a:rPr lang="zh-TW" altLang="en-US" sz="2400" b="1" dirty="0"/>
              <a:t>會 存在你肩頸。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鬱悶</a:t>
            </a:r>
            <a:r>
              <a:rPr lang="zh-TW" altLang="en-US" sz="2400" b="1" dirty="0"/>
              <a:t>會 存在</a:t>
            </a:r>
            <a:r>
              <a:rPr lang="zh-TW" altLang="en-US" sz="2400" b="1" dirty="0" smtClean="0"/>
              <a:t>乳房肩胛骨</a:t>
            </a:r>
            <a:r>
              <a:rPr lang="zh-TW" altLang="en-US" sz="2400" b="1" dirty="0"/>
              <a:t>縫裡。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委屈、糾結</a:t>
            </a:r>
            <a:r>
              <a:rPr lang="zh-TW" altLang="en-US" sz="2400" b="1" dirty="0"/>
              <a:t>會 存在胃裡。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思維太敏感 </a:t>
            </a:r>
            <a:r>
              <a:rPr lang="zh-TW" altLang="en-US" sz="2400" b="1" dirty="0"/>
              <a:t>皮膚易過敏。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情感壓力 </a:t>
            </a:r>
            <a:r>
              <a:rPr lang="zh-TW" altLang="en-US" sz="2400" b="1" dirty="0"/>
              <a:t>會存在背部。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行動力差</a:t>
            </a:r>
            <a:r>
              <a:rPr lang="zh-TW" altLang="en-US" sz="2400" b="1" dirty="0"/>
              <a:t> 會存在雙腿。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太吝嗇 </a:t>
            </a:r>
            <a:r>
              <a:rPr lang="zh-TW" altLang="en-US" sz="2400" b="1" dirty="0"/>
              <a:t>會存在便秘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endParaRPr lang="en-US" altLang="zh-TW" sz="2400" dirty="0" smtClean="0"/>
          </a:p>
          <a:p>
            <a:r>
              <a:rPr lang="zh-TW" altLang="zh-TW" sz="2400" b="1" dirty="0" smtClean="0">
                <a:solidFill>
                  <a:srgbClr val="FF0000"/>
                </a:solidFill>
              </a:rPr>
              <a:t>肺</a:t>
            </a:r>
            <a:r>
              <a:rPr lang="zh-TW" altLang="zh-TW" sz="2400" b="1" dirty="0">
                <a:solidFill>
                  <a:srgbClr val="FF0000"/>
                </a:solidFill>
              </a:rPr>
              <a:t>腺癌</a:t>
            </a:r>
            <a:r>
              <a:rPr lang="en-US" altLang="zh-TW" sz="2400" dirty="0"/>
              <a:t>---</a:t>
            </a:r>
            <a:r>
              <a:rPr lang="zh-TW" altLang="zh-TW" sz="2400" dirty="0"/>
              <a:t>情感表達，家人的互動，壓抑情緒</a:t>
            </a: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高血壓 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心臟病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中風</a:t>
            </a:r>
            <a:r>
              <a:rPr lang="en-US" altLang="zh-TW" sz="2400" dirty="0" smtClean="0"/>
              <a:t>---</a:t>
            </a:r>
            <a:r>
              <a:rPr lang="zh-TW" altLang="zh-TW" sz="2400" dirty="0"/>
              <a:t>急性子、沒耐心、別人聽他的</a:t>
            </a:r>
          </a:p>
          <a:p>
            <a:r>
              <a:rPr lang="zh-TW" altLang="zh-TW" sz="2400" b="1" dirty="0">
                <a:solidFill>
                  <a:srgbClr val="FF0000"/>
                </a:solidFill>
              </a:rPr>
              <a:t>肝癌</a:t>
            </a:r>
            <a:r>
              <a:rPr lang="en-US" altLang="zh-TW" sz="2400" dirty="0"/>
              <a:t>---</a:t>
            </a:r>
            <a:r>
              <a:rPr lang="zh-TW" altLang="zh-TW" sz="2400" dirty="0"/>
              <a:t>內心的痛苦沒有解決，對自己充滿挫折失敗</a:t>
            </a:r>
          </a:p>
          <a:p>
            <a:r>
              <a:rPr lang="zh-TW" altLang="zh-TW" sz="2400" b="1" dirty="0">
                <a:solidFill>
                  <a:srgbClr val="FF0000"/>
                </a:solidFill>
              </a:rPr>
              <a:t>乳癌</a:t>
            </a:r>
            <a:r>
              <a:rPr lang="en-US" altLang="zh-TW" sz="2400" dirty="0" smtClean="0"/>
              <a:t>—</a:t>
            </a:r>
            <a:r>
              <a:rPr lang="zh-TW" altLang="zh-TW" sz="2400" dirty="0" smtClean="0"/>
              <a:t>自我要求</a:t>
            </a:r>
            <a:r>
              <a:rPr lang="zh-TW" altLang="zh-TW" sz="2400" dirty="0"/>
              <a:t>高</a:t>
            </a:r>
            <a:r>
              <a:rPr lang="zh-TW" altLang="zh-TW" sz="2400" dirty="0" smtClean="0"/>
              <a:t>、</a:t>
            </a:r>
            <a:r>
              <a:rPr lang="zh-TW" altLang="zh-TW" sz="2400" dirty="0"/>
              <a:t>扛責任、孤軍</a:t>
            </a:r>
            <a:r>
              <a:rPr lang="zh-TW" altLang="zh-TW" sz="2400" dirty="0" smtClean="0"/>
              <a:t>奮鬥</a:t>
            </a:r>
            <a:endParaRPr lang="zh-TW" altLang="zh-TW" sz="2400" dirty="0"/>
          </a:p>
          <a:p>
            <a:r>
              <a:rPr lang="zh-TW" altLang="zh-TW" sz="2400" b="1" dirty="0">
                <a:solidFill>
                  <a:srgbClr val="FF0000"/>
                </a:solidFill>
              </a:rPr>
              <a:t>糖尿病</a:t>
            </a:r>
            <a:r>
              <a:rPr lang="en-US" altLang="zh-TW" sz="2400" dirty="0" smtClean="0"/>
              <a:t>---</a:t>
            </a:r>
            <a:r>
              <a:rPr lang="zh-TW" altLang="zh-TW" sz="2400" dirty="0" smtClean="0"/>
              <a:t>憂鬱，責任</a:t>
            </a:r>
            <a:r>
              <a:rPr lang="zh-TW" altLang="zh-TW" sz="2400" dirty="0"/>
              <a:t>壓力</a:t>
            </a:r>
            <a:r>
              <a:rPr lang="zh-TW" altLang="zh-TW" sz="2400" dirty="0" smtClean="0"/>
              <a:t>，沒有</a:t>
            </a:r>
            <a:r>
              <a:rPr lang="zh-TW" altLang="zh-TW" sz="2400" dirty="0"/>
              <a:t>生命的</a:t>
            </a:r>
            <a:r>
              <a:rPr lang="zh-TW" altLang="zh-TW" sz="2400" dirty="0" smtClean="0"/>
              <a:t>熱情</a:t>
            </a:r>
            <a:endParaRPr lang="en-US" altLang="zh-TW" sz="2400" dirty="0" smtClean="0"/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焦慮 強迫症</a:t>
            </a:r>
            <a:r>
              <a:rPr lang="en-US" altLang="zh-TW" sz="2400" dirty="0" smtClean="0"/>
              <a:t>---</a:t>
            </a:r>
            <a:r>
              <a:rPr lang="zh-TW" altLang="en-US" sz="2400" dirty="0" smtClean="0"/>
              <a:t>完美主義</a:t>
            </a:r>
            <a:endParaRPr lang="en-US" altLang="zh-TW" sz="2400" dirty="0" smtClean="0"/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精神分裂 躁鬱症</a:t>
            </a:r>
            <a:r>
              <a:rPr lang="en-US" altLang="zh-TW" sz="2400" dirty="0" smtClean="0"/>
              <a:t>---</a:t>
            </a:r>
            <a:r>
              <a:rPr lang="zh-TW" altLang="en-US" sz="2400" dirty="0" smtClean="0"/>
              <a:t>長期壓抑真實的感受</a:t>
            </a:r>
            <a:endParaRPr lang="en-US" altLang="zh-TW" sz="2400" dirty="0" smtClean="0"/>
          </a:p>
          <a:p>
            <a:endParaRPr lang="en-US" altLang="zh-TW" sz="2400" dirty="0"/>
          </a:p>
          <a:p>
            <a:r>
              <a:rPr lang="zh-TW" altLang="en-US" sz="2400" dirty="0" smtClean="0"/>
              <a:t>都和快樂有關</a:t>
            </a:r>
            <a:endParaRPr lang="zh-TW" altLang="zh-TW" sz="2400" dirty="0"/>
          </a:p>
          <a:p>
            <a:endParaRPr lang="en-US" altLang="zh-TW" sz="3200" b="1" dirty="0" smtClean="0"/>
          </a:p>
          <a:p>
            <a:endParaRPr lang="zh-TW" altLang="en-US" sz="32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2267744" y="16305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情緒影響健康</a:t>
            </a:r>
            <a:endParaRPr lang="zh-TW" altLang="en-US" sz="4000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5341980" y="1988840"/>
            <a:ext cx="3312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平衡與喜悅是最好的藥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3938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332656"/>
            <a:ext cx="65162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成功的再定義</a:t>
            </a:r>
            <a:endParaRPr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讓每個小孩都能贏</a:t>
            </a:r>
            <a:endParaRPr lang="en-US" altLang="zh-TW" sz="2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27784" y="1710387"/>
            <a:ext cx="604867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莫言、金庸、李敖 </a:t>
            </a:r>
            <a:endParaRPr kumimoji="1" lang="zh-TW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牛頓、比爾蓋茲、</a:t>
            </a:r>
            <a:r>
              <a:rPr kumimoji="1" lang="zh-TW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數學奧</a:t>
            </a: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賽獎得主 </a:t>
            </a:r>
            <a:endParaRPr kumimoji="1" lang="zh-TW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陳樹菊、德蕾莎修女、證嚴法師 </a:t>
            </a:r>
            <a:endParaRPr kumimoji="1" lang="zh-TW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6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王金平、林志玲</a:t>
            </a:r>
            <a:r>
              <a:rPr kumimoji="1" lang="zh-TW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張小燕</a:t>
            </a:r>
            <a:endParaRPr kumimoji="1" lang="zh-TW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6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David </a:t>
            </a:r>
            <a:r>
              <a:rPr kumimoji="1" lang="en-US" altLang="zh-TW" sz="2600" dirty="0" err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Loman</a:t>
            </a:r>
            <a:r>
              <a:rPr kumimoji="1" lang="zh-TW" altLang="en-US" sz="26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林書豪、</a:t>
            </a:r>
            <a:r>
              <a:rPr kumimoji="1" lang="zh-TW" altLang="en-US" sz="26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謝淑薇</a:t>
            </a:r>
            <a:endParaRPr kumimoji="1" lang="en-US" altLang="zh-TW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周杰倫、</a:t>
            </a:r>
            <a:r>
              <a:rPr kumimoji="1" lang="zh-TW" altLang="en-US" sz="26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馬友友</a:t>
            </a:r>
            <a:r>
              <a:rPr kumimoji="1" lang="zh-TW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、阿妹、王力宏 </a:t>
            </a:r>
            <a:endParaRPr kumimoji="1" lang="zh-TW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李安、魏德聖、朱銘 </a:t>
            </a:r>
            <a:endParaRPr kumimoji="1" lang="zh-TW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達爾文、珍古德、任立</a:t>
            </a:r>
            <a:r>
              <a:rPr kumimoji="1" lang="zh-TW" altLang="en-US" sz="26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渝</a:t>
            </a:r>
            <a:endParaRPr kumimoji="1" lang="zh-TW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1721465"/>
            <a:ext cx="266429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語文</a:t>
            </a:r>
            <a:endParaRPr kumimoji="1" 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數學邏輯</a:t>
            </a:r>
            <a:endParaRPr kumimoji="1" 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內省</a:t>
            </a:r>
            <a:endParaRPr kumimoji="1" 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人際</a:t>
            </a:r>
            <a:endParaRPr kumimoji="1" 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身體動覺</a:t>
            </a:r>
            <a:endParaRPr kumimoji="1" 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音樂</a:t>
            </a:r>
            <a:endParaRPr kumimoji="1" 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視覺空間</a:t>
            </a:r>
            <a:endParaRPr kumimoji="1" lang="zh-TW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自然</a:t>
            </a:r>
            <a:endParaRPr kumimoji="1" 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375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50445" y="764704"/>
            <a:ext cx="685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人類面對情緒思維的面對模式</a:t>
            </a:r>
            <a:endParaRPr lang="zh-TW" altLang="en-US" sz="2800" b="1" dirty="0"/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1888494131"/>
              </p:ext>
            </p:extLst>
          </p:nvPr>
        </p:nvGraphicFramePr>
        <p:xfrm>
          <a:off x="917340" y="2132856"/>
          <a:ext cx="792088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2195736" y="414908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有沒有第三種比較平衡又省力的方式？</a:t>
            </a:r>
            <a:endParaRPr lang="zh-TW" altLang="en-US" sz="28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71600" y="4725144"/>
            <a:ext cx="766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不跟隨不壓抑的正念覺察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（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Mindfulness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）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59832" y="321558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b="1" dirty="0" smtClean="0">
                <a:hlinkClick r:id="rId7" action="ppaction://hlinkfile"/>
              </a:rPr>
              <a:t>壓抑</a:t>
            </a:r>
            <a:endParaRPr lang="zh-TW" altLang="en-US" sz="3600" b="1" dirty="0"/>
          </a:p>
        </p:txBody>
      </p:sp>
      <p:grpSp>
        <p:nvGrpSpPr>
          <p:cNvPr id="3" name="群組 16"/>
          <p:cNvGrpSpPr/>
          <p:nvPr/>
        </p:nvGrpSpPr>
        <p:grpSpPr>
          <a:xfrm>
            <a:off x="5364088" y="3094097"/>
            <a:ext cx="3564396" cy="1224201"/>
            <a:chOff x="4356484" y="-334903"/>
            <a:chExt cx="3564396" cy="1224201"/>
          </a:xfrm>
        </p:grpSpPr>
        <p:sp>
          <p:nvSpPr>
            <p:cNvPr id="18" name="矩形 17"/>
            <p:cNvSpPr/>
            <p:nvPr/>
          </p:nvSpPr>
          <p:spPr>
            <a:xfrm>
              <a:off x="4428492" y="0"/>
              <a:ext cx="3492388" cy="88929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4356484" y="-334903"/>
              <a:ext cx="3492388" cy="8892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zh-TW" sz="2200" dirty="0" smtClean="0"/>
                <a:t>NO</a:t>
              </a:r>
              <a:r>
                <a:rPr lang="zh-TW" altLang="en-US" sz="2200" dirty="0" smtClean="0"/>
                <a:t>否定</a:t>
              </a:r>
              <a:endParaRPr lang="zh-TW" altLang="en-US" sz="2200" kern="1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200" kern="1200" dirty="0" smtClean="0"/>
                <a:t>逃避不讓它來</a:t>
              </a:r>
              <a:endParaRPr lang="zh-TW" altLang="en-US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79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  <p:bldP spid="13" grpId="0"/>
      <p:bldP spid="1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63688" y="332656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/>
              <a:t>情緒教育的覺察策略</a:t>
            </a:r>
            <a:endParaRPr lang="zh-TW" altLang="en-US" sz="4400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948068821"/>
              </p:ext>
            </p:extLst>
          </p:nvPr>
        </p:nvGraphicFramePr>
        <p:xfrm>
          <a:off x="1475656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4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心之旅館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85" y="980728"/>
            <a:ext cx="4176464" cy="482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/>
          <p:cNvSpPr txBox="1"/>
          <p:nvPr/>
        </p:nvSpPr>
        <p:spPr>
          <a:xfrm>
            <a:off x="434385" y="17611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本體（不</a:t>
            </a:r>
            <a:r>
              <a:rPr lang="zh-TW" altLang="en-US" sz="4000" b="1" dirty="0"/>
              <a:t>動）</a:t>
            </a:r>
            <a:r>
              <a:rPr lang="zh-TW" altLang="en-US" sz="4000" b="1" dirty="0" smtClean="0"/>
              <a:t>與小我</a:t>
            </a:r>
            <a:r>
              <a:rPr lang="zh-TW" altLang="en-US" sz="4000" b="1" dirty="0"/>
              <a:t>（</a:t>
            </a:r>
            <a:r>
              <a:rPr lang="zh-TW" altLang="en-US" sz="4000" b="1" dirty="0" smtClean="0"/>
              <a:t>動）的體驗</a:t>
            </a:r>
            <a:endParaRPr lang="zh-TW" altLang="en-US" sz="4000" b="1" dirty="0"/>
          </a:p>
        </p:txBody>
      </p:sp>
      <p:pic>
        <p:nvPicPr>
          <p:cNvPr id="5" name="圖片 4" descr="海底海浪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4057" y="1150555"/>
            <a:ext cx="2914288" cy="203546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57" y="3465003"/>
            <a:ext cx="2914288" cy="218571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62377" y="594928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情緒是情緒（</a:t>
            </a:r>
            <a:r>
              <a:rPr lang="zh-TW" altLang="en-US" sz="4000" b="1" dirty="0"/>
              <a:t>動</a:t>
            </a:r>
            <a:r>
              <a:rPr lang="zh-TW" altLang="en-US" sz="4000" b="1" dirty="0" smtClean="0"/>
              <a:t>） 我是我（不動）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972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快樂的鑰匙.jpg"/>
          <p:cNvPicPr>
            <a:picLocks noChangeAspect="1"/>
          </p:cNvPicPr>
          <p:nvPr/>
        </p:nvPicPr>
        <p:blipFill rotWithShape="1">
          <a:blip r:embed="rId3" cstate="print"/>
          <a:srcRect l="1425" b="1285"/>
          <a:stretch/>
        </p:blipFill>
        <p:spPr>
          <a:xfrm>
            <a:off x="119717" y="960776"/>
            <a:ext cx="4448139" cy="534854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691680" y="150093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快樂鑰匙的保全人員</a:t>
            </a:r>
            <a:endParaRPr lang="zh-TW" altLang="en-US" sz="4000" b="1" dirty="0"/>
          </a:p>
        </p:txBody>
      </p:sp>
      <p:pic>
        <p:nvPicPr>
          <p:cNvPr id="1026" name="圖片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28" y="1052736"/>
            <a:ext cx="3443778" cy="258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圖片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127" y="3971060"/>
            <a:ext cx="3528392" cy="264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6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8985" r="15217" b="10870"/>
          <a:stretch/>
        </p:blipFill>
        <p:spPr bwMode="auto">
          <a:xfrm>
            <a:off x="334691" y="1075817"/>
            <a:ext cx="3373214" cy="230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291570" y="116632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/>
              <a:t>情緒小魔魔的戲劇</a:t>
            </a:r>
            <a:endParaRPr lang="zh-TW" altLang="en-US" sz="4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44" r="10000" b="10435"/>
          <a:stretch/>
        </p:blipFill>
        <p:spPr bwMode="auto">
          <a:xfrm>
            <a:off x="334689" y="3645024"/>
            <a:ext cx="4237311" cy="276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t="7135" r="4225" b="10100"/>
          <a:stretch/>
        </p:blipFill>
        <p:spPr bwMode="auto">
          <a:xfrm>
            <a:off x="4194445" y="1091961"/>
            <a:ext cx="4193979" cy="232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076056" y="4150821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情緒小魔魔</a:t>
            </a:r>
            <a:endParaRPr lang="en-US" altLang="zh-TW" sz="3200" dirty="0" smtClean="0"/>
          </a:p>
          <a:p>
            <a:r>
              <a:rPr lang="zh-TW" altLang="en-US" sz="3200" dirty="0" smtClean="0">
                <a:hlinkClick r:id="rId6" action="ppaction://hlinkfile"/>
              </a:rPr>
              <a:t>面對四種情緒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140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1516891" y="33265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/>
              <a:t>調整情緒的練習方法</a:t>
            </a:r>
            <a:endParaRPr lang="zh-TW" altLang="en-US" sz="4800" b="1" dirty="0"/>
          </a:p>
        </p:txBody>
      </p:sp>
      <p:sp>
        <p:nvSpPr>
          <p:cNvPr id="11" name="矩形 10"/>
          <p:cNvSpPr/>
          <p:nvPr/>
        </p:nvSpPr>
        <p:spPr>
          <a:xfrm>
            <a:off x="861153" y="2682184"/>
            <a:ext cx="7225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en-US" sz="3600" b="1" dirty="0">
                <a:solidFill>
                  <a:prstClr val="black"/>
                </a:solidFill>
              </a:rPr>
              <a:t>吵架時</a:t>
            </a:r>
            <a:r>
              <a:rPr lang="zh-TW" altLang="en-US" sz="3600" b="1" dirty="0" smtClean="0">
                <a:solidFill>
                  <a:prstClr val="black"/>
                </a:solidFill>
              </a:rPr>
              <a:t>的身體掃瞄：詳見指導語</a:t>
            </a:r>
            <a:endParaRPr lang="zh-TW" altLang="en-US" sz="3600" b="1" dirty="0"/>
          </a:p>
        </p:txBody>
      </p:sp>
      <p:sp>
        <p:nvSpPr>
          <p:cNvPr id="12" name="矩形 11"/>
          <p:cNvSpPr/>
          <p:nvPr/>
        </p:nvSpPr>
        <p:spPr>
          <a:xfrm>
            <a:off x="827584" y="2007416"/>
            <a:ext cx="6301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en-US" sz="3600" b="1" dirty="0" smtClean="0"/>
              <a:t>同理情緒：切入感受少講理</a:t>
            </a:r>
            <a:endParaRPr lang="zh-TW" altLang="en-US" sz="3600" b="1" dirty="0"/>
          </a:p>
        </p:txBody>
      </p:sp>
      <p:sp>
        <p:nvSpPr>
          <p:cNvPr id="13" name="矩形 12"/>
          <p:cNvSpPr/>
          <p:nvPr/>
        </p:nvSpPr>
        <p:spPr>
          <a:xfrm>
            <a:off x="834886" y="1361085"/>
            <a:ext cx="768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en-US" sz="3600" b="1" dirty="0" smtClean="0"/>
              <a:t>情緒急救法：我怎麼了自我回答法</a:t>
            </a:r>
            <a:endParaRPr lang="zh-TW" altLang="en-US" sz="3600" b="1" dirty="0"/>
          </a:p>
        </p:txBody>
      </p:sp>
      <p:sp>
        <p:nvSpPr>
          <p:cNvPr id="14" name="矩形 13"/>
          <p:cNvSpPr/>
          <p:nvPr/>
        </p:nvSpPr>
        <p:spPr>
          <a:xfrm>
            <a:off x="875337" y="3284984"/>
            <a:ext cx="72250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en-US" sz="3600" b="1" dirty="0" smtClean="0"/>
              <a:t>器材輔助：腦波燈、</a:t>
            </a:r>
            <a:r>
              <a:rPr lang="zh-TW" altLang="en-US" sz="3600" b="1" dirty="0"/>
              <a:t>生理迴饋儀</a:t>
            </a:r>
          </a:p>
          <a:p>
            <a:endParaRPr lang="zh-TW" altLang="en-US" sz="3600" b="1" dirty="0"/>
          </a:p>
        </p:txBody>
      </p:sp>
      <p:sp>
        <p:nvSpPr>
          <p:cNvPr id="16" name="矩形 15"/>
          <p:cNvSpPr/>
          <p:nvPr/>
        </p:nvSpPr>
        <p:spPr>
          <a:xfrm>
            <a:off x="896248" y="3933056"/>
            <a:ext cx="3531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en-US" sz="3600" b="1" dirty="0" smtClean="0"/>
              <a:t>拉長呼吸覺察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800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152873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en-US" sz="4000" dirty="0" smtClean="0">
                <a:hlinkClick r:id="rId2" action="ppaction://hlinkfile"/>
              </a:rPr>
              <a:t>生氣</a:t>
            </a:r>
            <a:r>
              <a:rPr lang="zh-TW" altLang="en-US" sz="4000" dirty="0" smtClean="0"/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zh-TW" altLang="en-US" sz="4000" dirty="0" smtClean="0"/>
              <a:t>興奮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zh-TW" altLang="en-US" sz="4000" dirty="0" smtClean="0">
                <a:hlinkClick r:id="rId3" action="ppaction://hlinkfile"/>
              </a:rPr>
              <a:t>緊張</a:t>
            </a:r>
            <a:endParaRPr lang="zh-TW" altLang="en-US" sz="4000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zh-TW" altLang="en-US" sz="4000" dirty="0" smtClean="0"/>
              <a:t>枯躁無味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1979712" y="424317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b="1" dirty="0" smtClean="0">
                <a:solidFill>
                  <a:prstClr val="black"/>
                </a:solidFill>
              </a:rPr>
              <a:t>正念覺察情緒的評量</a:t>
            </a:r>
            <a:endParaRPr lang="en-US" altLang="zh-TW" sz="4400" b="1" dirty="0">
              <a:solidFill>
                <a:prstClr val="black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72356" y="408328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hlinkClick r:id="rId4" action="ppaction://hlinkfile"/>
              </a:rPr>
              <a:t>學生心得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330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arm1.staticflickr.com/286/19505987402_35d5a768f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9" b="10243"/>
          <a:stretch/>
        </p:blipFill>
        <p:spPr bwMode="auto">
          <a:xfrm>
            <a:off x="189897" y="1484783"/>
            <a:ext cx="3092855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275856" y="404663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/>
              <a:t>正念覺察</a:t>
            </a:r>
            <a:r>
              <a:rPr lang="zh-TW" altLang="en-US" sz="4800" b="1" dirty="0" smtClean="0"/>
              <a:t>的情緒觀</a:t>
            </a:r>
            <a:endParaRPr lang="zh-TW" altLang="en-US" sz="4800" b="1" dirty="0"/>
          </a:p>
        </p:txBody>
      </p:sp>
      <p:sp>
        <p:nvSpPr>
          <p:cNvPr id="5" name="矩形 4"/>
          <p:cNvSpPr/>
          <p:nvPr/>
        </p:nvSpPr>
        <p:spPr>
          <a:xfrm>
            <a:off x="3275856" y="1700808"/>
            <a:ext cx="5840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en-US" sz="4400" b="1" dirty="0" smtClean="0">
                <a:solidFill>
                  <a:srgbClr val="FF5050"/>
                </a:solidFill>
              </a:rPr>
              <a:t>情緒沒有好壞多接納</a:t>
            </a:r>
            <a:endParaRPr lang="zh-TW" altLang="en-US" sz="4400" b="1" dirty="0">
              <a:solidFill>
                <a:srgbClr val="FF505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39853" y="3428999"/>
            <a:ext cx="4147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en-US" sz="4400" b="1" dirty="0" smtClean="0">
                <a:solidFill>
                  <a:srgbClr val="FF5050"/>
                </a:solidFill>
              </a:rPr>
              <a:t>疏導代替圍堵</a:t>
            </a:r>
            <a:endParaRPr lang="zh-TW" altLang="en-US" sz="4400" b="1" dirty="0">
              <a:solidFill>
                <a:srgbClr val="FF5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09613" y="4293095"/>
            <a:ext cx="5840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en-US" sz="4400" b="1" dirty="0" smtClean="0">
                <a:solidFill>
                  <a:srgbClr val="FF5050"/>
                </a:solidFill>
              </a:rPr>
              <a:t>少放逸少壓抑多覺察</a:t>
            </a:r>
            <a:endParaRPr lang="zh-TW" altLang="en-US" sz="4400" b="1" dirty="0">
              <a:solidFill>
                <a:srgbClr val="FF505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09613" y="2559863"/>
            <a:ext cx="5404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en-US" sz="4400" b="1" dirty="0" smtClean="0">
                <a:solidFill>
                  <a:srgbClr val="FF5050"/>
                </a:solidFill>
              </a:rPr>
              <a:t>情緒是情緒 我是我</a:t>
            </a:r>
            <a:endParaRPr lang="zh-TW" altLang="en-US" sz="44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75656" y="188640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正念覺察的品格教育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884368" y="6041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2" action="ppaction://hlinkfile"/>
              </a:rPr>
              <a:t>你沒罪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756240" y="908720"/>
            <a:ext cx="62646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/>
              <a:t>你沒罪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詞</a:t>
            </a:r>
            <a:r>
              <a:rPr lang="en-US" altLang="zh-TW" dirty="0"/>
              <a:t>/</a:t>
            </a:r>
            <a:r>
              <a:rPr lang="zh-TW" altLang="en-US" dirty="0"/>
              <a:t>張世傑  曲</a:t>
            </a:r>
            <a:r>
              <a:rPr lang="en-US" altLang="zh-TW" dirty="0"/>
              <a:t>/</a:t>
            </a:r>
            <a:r>
              <a:rPr lang="zh-TW" altLang="en-US" dirty="0"/>
              <a:t>江益源</a:t>
            </a:r>
          </a:p>
          <a:p>
            <a:r>
              <a:rPr lang="zh-TW" altLang="en-US" dirty="0"/>
              <a:t>缺乏愛心你沒有罪 沒有捐錢你沒有罪</a:t>
            </a:r>
          </a:p>
          <a:p>
            <a:r>
              <a:rPr lang="zh-TW" altLang="en-US" dirty="0" smtClean="0"/>
              <a:t>不當</a:t>
            </a:r>
            <a:r>
              <a:rPr lang="zh-TW" altLang="en-US" dirty="0"/>
              <a:t>義工你沒有罪 拒絕別人你沒有罪</a:t>
            </a:r>
          </a:p>
          <a:p>
            <a:r>
              <a:rPr lang="zh-TW" altLang="en-US" dirty="0"/>
              <a:t>別人愛生氣你沒有罪  別人來找碴你沒有罪</a:t>
            </a:r>
          </a:p>
          <a:p>
            <a:r>
              <a:rPr lang="zh-TW" altLang="en-US" dirty="0"/>
              <a:t>偶爾發個脾氣你沒有罪 偶爾憂鬱一下你沒有罪</a:t>
            </a:r>
          </a:p>
          <a:p>
            <a:endParaRPr lang="zh-TW" altLang="en-US" dirty="0"/>
          </a:p>
          <a:p>
            <a:r>
              <a:rPr lang="zh-TW" altLang="en-US" dirty="0"/>
              <a:t>你沒罪，你沒罪 就怕你被好形象灌醉</a:t>
            </a:r>
          </a:p>
          <a:p>
            <a:r>
              <a:rPr lang="zh-TW" altLang="en-US" dirty="0"/>
              <a:t>你沒罪，你沒罪 不要什麼都說自己不對</a:t>
            </a:r>
          </a:p>
          <a:p>
            <a:endParaRPr lang="zh-TW" altLang="en-US" dirty="0"/>
          </a:p>
          <a:p>
            <a:r>
              <a:rPr lang="zh-TW" altLang="en-US" dirty="0"/>
              <a:t>爸媽很盧你沒有罪 </a:t>
            </a:r>
            <a:r>
              <a:rPr lang="zh-TW" altLang="en-US" dirty="0" smtClean="0"/>
              <a:t> 小孩</a:t>
            </a:r>
            <a:r>
              <a:rPr lang="zh-TW" altLang="en-US" dirty="0"/>
              <a:t>很皮你沒有罪</a:t>
            </a:r>
          </a:p>
          <a:p>
            <a:r>
              <a:rPr lang="zh-TW" altLang="en-US" dirty="0"/>
              <a:t>做不到老師教的你沒有罪 </a:t>
            </a:r>
            <a:endParaRPr lang="en-US" altLang="zh-TW" dirty="0" smtClean="0"/>
          </a:p>
          <a:p>
            <a:r>
              <a:rPr lang="zh-TW" altLang="en-US" dirty="0" smtClean="0"/>
              <a:t>做</a:t>
            </a:r>
            <a:r>
              <a:rPr lang="zh-TW" altLang="en-US" dirty="0"/>
              <a:t>不到聖人說的你更沒有罪</a:t>
            </a:r>
          </a:p>
          <a:p>
            <a:endParaRPr lang="zh-TW" altLang="en-US" dirty="0"/>
          </a:p>
          <a:p>
            <a:r>
              <a:rPr lang="zh-TW" altLang="en-US" dirty="0"/>
              <a:t>你沒罪，你沒罪 就怕你被好形象灌醉</a:t>
            </a:r>
          </a:p>
          <a:p>
            <a:r>
              <a:rPr lang="zh-TW" altLang="en-US" dirty="0"/>
              <a:t>你沒罪，你沒罪 不要什麼都說自己不對</a:t>
            </a:r>
          </a:p>
          <a:p>
            <a:endParaRPr lang="zh-TW" altLang="en-US" dirty="0"/>
          </a:p>
          <a:p>
            <a:r>
              <a:rPr lang="zh-TW" altLang="en-US" dirty="0"/>
              <a:t>當好人變成不快樂的人那才不對</a:t>
            </a:r>
          </a:p>
        </p:txBody>
      </p:sp>
    </p:spTree>
    <p:extLst>
      <p:ext uri="{BB962C8B-B14F-4D97-AF65-F5344CB8AC3E}">
        <p14:creationId xmlns:p14="http://schemas.microsoft.com/office/powerpoint/2010/main" val="40414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1001635"/>
            <a:ext cx="797205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6125" algn="l"/>
              </a:tabLst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新細明體" pitchFamily="18" charset="-120"/>
                <a:cs typeface="Arial" pitchFamily="34" charset="0"/>
              </a:rPr>
              <a:t>為什麼一瓶標明劇毒的藥對人卻無害？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新細明體" pitchFamily="18" charset="-12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6125" algn="l"/>
              </a:tabLst>
            </a:pP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56125" algn="l"/>
              </a:tabLst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新細明體" pitchFamily="18" charset="-120"/>
                <a:cs typeface="Arial" pitchFamily="34" charset="0"/>
              </a:rPr>
              <a:t>單兵甲偷用了單兵乙的牙刷，單兵乙有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新細明體" pitchFamily="18" charset="-120"/>
                <a:cs typeface="Arial" pitchFamily="34" charset="0"/>
              </a:rPr>
              <a:t>B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新細明體" pitchFamily="18" charset="-120"/>
                <a:cs typeface="Arial" pitchFamily="34" charset="0"/>
              </a:rPr>
              <a:t>型肝炎，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新細明體" pitchFamily="18" charset="-12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56125" algn="l"/>
              </a:tabLst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新細明體" pitchFamily="18" charset="-120"/>
                <a:cs typeface="Arial" pitchFamily="34" charset="0"/>
              </a:rPr>
              <a:t>為什麼單兵甲卻沒有被傳染？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新細明體" pitchFamily="18" charset="-12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56125" algn="l"/>
              </a:tabLst>
            </a:pP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新細明體" pitchFamily="18" charset="-12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56125" algn="l"/>
              </a:tabLst>
            </a:pPr>
            <a:r>
              <a:rPr lang="zh-TW" altLang="zh-TW" sz="2800" dirty="0" smtClean="0"/>
              <a:t>老王是個酒鬼，有一天他去看醫生，</a:t>
            </a:r>
            <a:endParaRPr lang="en-US" altLang="zh-TW" sz="28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56125" algn="l"/>
              </a:tabLst>
            </a:pPr>
            <a:r>
              <a:rPr lang="zh-TW" altLang="zh-TW" sz="2800" dirty="0" smtClean="0"/>
              <a:t>醫生警告他喝酒一次不可超過</a:t>
            </a:r>
            <a:r>
              <a:rPr lang="en-US" altLang="zh-TW" sz="2800" dirty="0" smtClean="0"/>
              <a:t>4</a:t>
            </a:r>
            <a:r>
              <a:rPr lang="zh-TW" altLang="zh-TW" sz="2800" dirty="0" smtClean="0"/>
              <a:t>杯，</a:t>
            </a:r>
            <a:endParaRPr lang="en-US" altLang="zh-TW" sz="28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56125" algn="l"/>
              </a:tabLst>
            </a:pPr>
            <a:r>
              <a:rPr lang="zh-TW" altLang="zh-TW" sz="2800" dirty="0" smtClean="0"/>
              <a:t>為什麼老王還是不怕，一次喝了</a:t>
            </a:r>
            <a:r>
              <a:rPr lang="en-US" altLang="zh-TW" sz="2800" dirty="0" smtClean="0"/>
              <a:t>8</a:t>
            </a:r>
            <a:r>
              <a:rPr lang="zh-TW" altLang="zh-TW" sz="2800" dirty="0" smtClean="0"/>
              <a:t>杯呢？</a:t>
            </a:r>
            <a:r>
              <a:rPr lang="en-US" altLang="zh-TW" sz="2800" dirty="0" smtClean="0"/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56125" algn="l"/>
              </a:tabLst>
            </a:pPr>
            <a:endParaRPr lang="en-US" altLang="zh-TW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56125" algn="l"/>
              </a:tabLst>
            </a:pPr>
            <a:r>
              <a:rPr lang="zh-TW" altLang="en-US" sz="2400" dirty="0" smtClean="0"/>
              <a:t>牧師  神父 觀世音</a:t>
            </a:r>
            <a:endParaRPr lang="zh-TW" altLang="zh-TW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6125" algn="l"/>
              </a:tabLst>
            </a:pP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8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980728"/>
            <a:ext cx="16561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學障</a:t>
            </a:r>
            <a:endParaRPr lang="en-US" altLang="zh-TW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自閉</a:t>
            </a:r>
            <a:endParaRPr lang="en-US" altLang="zh-TW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過動</a:t>
            </a:r>
            <a:endParaRPr lang="en-US" altLang="zh-TW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視障</a:t>
            </a:r>
            <a:endParaRPr lang="en-US" altLang="zh-TW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肢障</a:t>
            </a:r>
            <a:endParaRPr lang="en-US" altLang="zh-TW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1680" y="980728"/>
            <a:ext cx="77768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蕭敬騰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、湯姆克魯斯、李光耀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牛頓、愛因斯坦、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莫札特、貝多芬、比爾蓋茲、</a:t>
            </a:r>
            <a:r>
              <a:rPr kumimoji="1"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安徒生、柯</a:t>
            </a:r>
            <a:r>
              <a:rPr kumimoji="1" lang="en-US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p</a:t>
            </a:r>
            <a:endParaRPr kumimoji="1" 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菲爾普斯、麥可</a:t>
            </a:r>
            <a:r>
              <a:rPr kumimoji="1"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喬登、朱木炎、金凱瑞</a:t>
            </a:r>
            <a:endParaRPr kumimoji="1" 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陳光誠、蕭煌奇、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黃裕翔</a:t>
            </a:r>
            <a:endParaRPr kumimoji="1" lang="en-US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力克胡哲、謝坤山、乙武洋匡 </a:t>
            </a:r>
            <a:endParaRPr kumimoji="1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332656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特殊的學生一樣可以出類拔萃</a:t>
            </a:r>
            <a:endParaRPr lang="zh-TW" altLang="en-US" sz="3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00392" y="404664"/>
            <a:ext cx="9300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刺青</a:t>
            </a:r>
            <a:endParaRPr lang="en-US" altLang="zh-TW" dirty="0" smtClean="0"/>
          </a:p>
          <a:p>
            <a:r>
              <a:rPr lang="zh-TW" altLang="en-US" dirty="0" smtClean="0"/>
              <a:t>負面</a:t>
            </a:r>
            <a:endParaRPr lang="en-US" altLang="zh-TW" dirty="0" smtClean="0"/>
          </a:p>
          <a:p>
            <a:r>
              <a:rPr lang="zh-TW" altLang="en-US" dirty="0" smtClean="0"/>
              <a:t>研究所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060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63688" y="764704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/>
              <a:t>常用的</a:t>
            </a:r>
            <a:r>
              <a:rPr lang="zh-TW" altLang="zh-TW" sz="4000" b="1" dirty="0" smtClean="0"/>
              <a:t>品德教育方式</a:t>
            </a:r>
            <a:endParaRPr lang="zh-TW" altLang="en-US" sz="4000" b="1" dirty="0"/>
          </a:p>
        </p:txBody>
      </p:sp>
      <p:sp>
        <p:nvSpPr>
          <p:cNvPr id="9" name="矩形 8"/>
          <p:cNvSpPr/>
          <p:nvPr/>
        </p:nvSpPr>
        <p:spPr>
          <a:xfrm>
            <a:off x="395536" y="3068960"/>
            <a:ext cx="86409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zh-TW" sz="3000" dirty="0" smtClean="0"/>
              <a:t>行為楷模：</a:t>
            </a:r>
            <a:r>
              <a:rPr lang="zh-TW" altLang="en-US" sz="3000" dirty="0" smtClean="0"/>
              <a:t>好人好事、模範學生、父親、母親</a:t>
            </a:r>
            <a:endParaRPr lang="en-US" altLang="zh-TW" sz="3000" dirty="0" smtClean="0"/>
          </a:p>
        </p:txBody>
      </p:sp>
      <p:sp>
        <p:nvSpPr>
          <p:cNvPr id="5" name="矩形 4"/>
          <p:cNvSpPr/>
          <p:nvPr/>
        </p:nvSpPr>
        <p:spPr>
          <a:xfrm>
            <a:off x="395536" y="1484784"/>
            <a:ext cx="78488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zh-TW" sz="3000" dirty="0" smtClean="0"/>
              <a:t>德目教條</a:t>
            </a:r>
            <a:r>
              <a:rPr lang="zh-TW" altLang="en-US" sz="3000" dirty="0" smtClean="0"/>
              <a:t>：三綱五常、忠孝節義、儒家思想</a:t>
            </a:r>
            <a:endParaRPr lang="en-US" altLang="zh-TW" sz="3000" dirty="0" smtClean="0"/>
          </a:p>
        </p:txBody>
      </p:sp>
      <p:sp>
        <p:nvSpPr>
          <p:cNvPr id="6" name="矩形 5"/>
          <p:cNvSpPr/>
          <p:nvPr/>
        </p:nvSpPr>
        <p:spPr>
          <a:xfrm>
            <a:off x="395536" y="2276872"/>
            <a:ext cx="7992888" cy="71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zh-TW" sz="3000" dirty="0" smtClean="0"/>
              <a:t>賞善罰惡：</a:t>
            </a:r>
            <a:r>
              <a:rPr lang="zh-TW" altLang="en-US" sz="3000" dirty="0" smtClean="0"/>
              <a:t>二元對立、褒揚定罪、除暴安良</a:t>
            </a:r>
            <a:endParaRPr lang="en-US" altLang="zh-TW" sz="3000" dirty="0" smtClean="0"/>
          </a:p>
        </p:txBody>
      </p:sp>
      <p:sp>
        <p:nvSpPr>
          <p:cNvPr id="8" name="矩形 7"/>
          <p:cNvSpPr/>
          <p:nvPr/>
        </p:nvSpPr>
        <p:spPr>
          <a:xfrm>
            <a:off x="395536" y="3933056"/>
            <a:ext cx="8136904" cy="1403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3000" dirty="0" smtClean="0"/>
              <a:t>西方道德發展理論</a:t>
            </a:r>
            <a:r>
              <a:rPr lang="zh-TW" altLang="zh-TW" sz="3000" dirty="0" smtClean="0"/>
              <a:t>：</a:t>
            </a:r>
            <a:r>
              <a:rPr lang="zh-TW" altLang="en-US" sz="3000" dirty="0" smtClean="0"/>
              <a:t>皮亞傑 （</a:t>
            </a:r>
            <a:r>
              <a:rPr lang="en-US" altLang="zh-TW" sz="3000" dirty="0" smtClean="0"/>
              <a:t>Piaget </a:t>
            </a:r>
            <a:r>
              <a:rPr lang="zh-TW" altLang="en-US" sz="3000" dirty="0" smtClean="0"/>
              <a:t>）及柯爾柏（ </a:t>
            </a:r>
            <a:r>
              <a:rPr lang="en-US" altLang="zh-TW" sz="3000" dirty="0" smtClean="0"/>
              <a:t>Kohlberg</a:t>
            </a:r>
            <a:r>
              <a:rPr lang="zh-TW" altLang="en-US" sz="3000" dirty="0" smtClean="0"/>
              <a:t>），</a:t>
            </a:r>
            <a:r>
              <a:rPr lang="zh-TW" altLang="zh-TW" sz="3000" dirty="0" smtClean="0"/>
              <a:t>價值澄清</a:t>
            </a:r>
            <a:r>
              <a:rPr lang="zh-TW" altLang="en-US" sz="3000" dirty="0" smtClean="0"/>
              <a:t>，</a:t>
            </a:r>
            <a:r>
              <a:rPr lang="zh-TW" altLang="zh-TW" sz="3000" dirty="0" smtClean="0"/>
              <a:t>思維模式 </a:t>
            </a:r>
            <a:r>
              <a:rPr lang="zh-TW" altLang="en-US" sz="3000" dirty="0" smtClean="0"/>
              <a:t>。</a:t>
            </a:r>
            <a:endParaRPr lang="zh-TW" altLang="zh-TW" sz="3000" dirty="0"/>
          </a:p>
        </p:txBody>
      </p:sp>
    </p:spTree>
    <p:extLst>
      <p:ext uri="{BB962C8B-B14F-4D97-AF65-F5344CB8AC3E}">
        <p14:creationId xmlns:p14="http://schemas.microsoft.com/office/powerpoint/2010/main" val="7498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39752" y="332656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b="1" dirty="0" smtClean="0"/>
              <a:t>品</a:t>
            </a:r>
            <a:r>
              <a:rPr lang="zh-TW" altLang="en-US" sz="4000" b="1" dirty="0" smtClean="0"/>
              <a:t>格</a:t>
            </a:r>
            <a:r>
              <a:rPr lang="zh-TW" altLang="zh-TW" sz="4000" b="1" dirty="0" smtClean="0"/>
              <a:t>教育</a:t>
            </a:r>
            <a:r>
              <a:rPr lang="zh-TW" altLang="en-US" sz="4000" b="1" dirty="0" smtClean="0"/>
              <a:t>的現況</a:t>
            </a:r>
            <a:endParaRPr lang="zh-TW" altLang="en-US" sz="4000" b="1" dirty="0"/>
          </a:p>
        </p:txBody>
      </p:sp>
      <p:sp>
        <p:nvSpPr>
          <p:cNvPr id="8" name="矩形 7"/>
          <p:cNvSpPr/>
          <p:nvPr/>
        </p:nvSpPr>
        <p:spPr>
          <a:xfrm>
            <a:off x="539552" y="4293096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zh-TW" sz="3200" dirty="0" smtClean="0"/>
              <a:t>超過</a:t>
            </a:r>
            <a:r>
              <a:rPr lang="zh-TW" altLang="zh-TW" sz="3200" dirty="0" smtClean="0">
                <a:solidFill>
                  <a:srgbClr val="FF0000"/>
                </a:solidFill>
              </a:rPr>
              <a:t>七成</a:t>
            </a:r>
            <a:r>
              <a:rPr lang="zh-TW" altLang="zh-TW" sz="3200" dirty="0" smtClean="0"/>
              <a:t>的國中生曾作弊，更令人心驚的是，學生對於作弊行為一點也不覺可恥，只有</a:t>
            </a:r>
            <a:r>
              <a:rPr lang="zh-TW" altLang="zh-TW" sz="3200" dirty="0" smtClean="0">
                <a:solidFill>
                  <a:srgbClr val="FF0000"/>
                </a:solidFill>
              </a:rPr>
              <a:t>低於五成</a:t>
            </a:r>
            <a:r>
              <a:rPr lang="zh-TW" altLang="zh-TW" sz="3200" dirty="0" smtClean="0"/>
              <a:t>的學生認為作弊是絕對不可犯的錯誤行為。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755576" y="1052736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天下雜誌</a:t>
            </a:r>
            <a:r>
              <a:rPr lang="zh-TW" altLang="zh-TW" sz="2800" dirty="0" smtClean="0"/>
              <a:t>「</a:t>
            </a:r>
            <a:r>
              <a:rPr lang="en-US" altLang="zh-TW" sz="2800" dirty="0" smtClean="0"/>
              <a:t>2003</a:t>
            </a:r>
            <a:r>
              <a:rPr lang="zh-TW" altLang="zh-TW" sz="2800" dirty="0" smtClean="0"/>
              <a:t>年品格教育大調查」結果顯示</a:t>
            </a:r>
            <a:endParaRPr lang="en-US" altLang="zh-TW" sz="2800" dirty="0" smtClean="0"/>
          </a:p>
        </p:txBody>
      </p:sp>
      <p:sp>
        <p:nvSpPr>
          <p:cNvPr id="6" name="矩形 5"/>
          <p:cNvSpPr/>
          <p:nvPr/>
        </p:nvSpPr>
        <p:spPr>
          <a:xfrm>
            <a:off x="539552" y="162880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zh-TW" sz="3200" dirty="0" smtClean="0">
                <a:solidFill>
                  <a:srgbClr val="FF0000"/>
                </a:solidFill>
              </a:rPr>
              <a:t>八成</a:t>
            </a:r>
            <a:r>
              <a:rPr lang="zh-TW" altLang="zh-TW" sz="3200" dirty="0" smtClean="0"/>
              <a:t>以上的家長和老師，認為台灣社會的品格愈來愈壞</a:t>
            </a:r>
            <a:endParaRPr lang="en-US" altLang="zh-TW" sz="3200" dirty="0" smtClean="0"/>
          </a:p>
        </p:txBody>
      </p:sp>
      <p:sp>
        <p:nvSpPr>
          <p:cNvPr id="7" name="矩形 6"/>
          <p:cNvSpPr/>
          <p:nvPr/>
        </p:nvSpPr>
        <p:spPr>
          <a:xfrm>
            <a:off x="539552" y="2924944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zh-TW" sz="3200" dirty="0" smtClean="0">
                <a:solidFill>
                  <a:srgbClr val="FF0000"/>
                </a:solidFill>
              </a:rPr>
              <a:t>七成</a:t>
            </a:r>
            <a:r>
              <a:rPr lang="zh-TW" altLang="zh-TW" sz="3200" dirty="0" smtClean="0"/>
              <a:t>以上的家長和老師認為國中小整體的品格教育比十年前更差。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40307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4005064"/>
            <a:ext cx="7776864" cy="20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8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dirty="0" smtClean="0">
                <a:latin typeface="DFKaiShu-SB-Estd-BF" charset="0"/>
                <a:ea typeface="新細明體" pitchFamily="18" charset="-120"/>
                <a:cs typeface="Times New Roman" pitchFamily="18" charset="0"/>
              </a:rPr>
              <a:t>學生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SB-Estd-BF" charset="0"/>
                <a:ea typeface="新細明體" pitchFamily="18" charset="-120"/>
                <a:cs typeface="Times New Roman" pitchFamily="18" charset="0"/>
              </a:rPr>
              <a:t>上課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DFKaiShu-SB-Estd-BF" charset="0"/>
                <a:ea typeface="新細明體" pitchFamily="18" charset="-120"/>
                <a:cs typeface="Times New Roman" pitchFamily="18" charset="0"/>
              </a:rPr>
              <a:t>吵鬧、口出髒話、作業遲交、考試作弊、頭髮染燙、亂丟紙屑、服裝不整、見師長沒行禮問好、進出網咖、騎車不戴安全帽、吸菸、說謊、打架、吸毒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Shu-SB-Estd-BF" charset="0"/>
                <a:ea typeface="新細明體" pitchFamily="18" charset="-120"/>
                <a:cs typeface="Times New Roman" pitchFamily="18" charset="0"/>
              </a:rPr>
              <a:t>等</a:t>
            </a:r>
            <a:endParaRPr kumimoji="1" lang="zh-TW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560" y="476672"/>
            <a:ext cx="7344816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3800"/>
              </a:lnSpc>
              <a:spcAft>
                <a:spcPct val="0"/>
              </a:spcAft>
            </a:pPr>
            <a:r>
              <a:rPr kumimoji="1" lang="zh-TW" altLang="zh-TW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Shu-SB-Estd-BF" charset="0"/>
                <a:ea typeface="新細明體" pitchFamily="18" charset="-120"/>
                <a:cs typeface="Times New Roman" pitchFamily="18" charset="0"/>
              </a:rPr>
              <a:t>千代文教基金會</a:t>
            </a:r>
            <a:r>
              <a:rPr kumimoji="1" lang="en-US" altLang="zh-TW" sz="3200" dirty="0" smtClean="0">
                <a:latin typeface="DFKaiShu-SB-Estd-BF" charset="0"/>
                <a:ea typeface="DFKaiShu-SB-Estd-BF" charset="0"/>
                <a:cs typeface="Times New Roman" pitchFamily="18" charset="0"/>
              </a:rPr>
              <a:t>2006</a:t>
            </a:r>
            <a:r>
              <a:rPr kumimoji="1" lang="zh-TW" altLang="en-US" sz="3200" dirty="0" smtClean="0">
                <a:latin typeface="DFKaiShu-SB-Estd-BF" charset="0"/>
                <a:ea typeface="新細明體" pitchFamily="18" charset="-120"/>
                <a:cs typeface="Times New Roman" pitchFamily="18" charset="0"/>
              </a:rPr>
              <a:t>所實施的問卷調查，調查結果顯示：</a:t>
            </a:r>
            <a:endParaRPr kumimoji="1" lang="en-US" altLang="zh-TW" sz="3200" dirty="0" smtClean="0">
              <a:latin typeface="DFKaiShu-SB-Estd-BF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556792"/>
            <a:ext cx="7272808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lvl="0" indent="-274638" fontAlgn="base">
              <a:lnSpc>
                <a:spcPts val="3800"/>
              </a:lnSpc>
              <a:spcAft>
                <a:spcPct val="0"/>
              </a:spcAft>
              <a:buFont typeface="Wingdings" pitchFamily="2" charset="2"/>
              <a:buChar char="Ø"/>
            </a:pPr>
            <a:r>
              <a:rPr kumimoji="1" lang="en-US" altLang="zh-TW" sz="3200" dirty="0" smtClean="0">
                <a:solidFill>
                  <a:srgbClr val="FF0000"/>
                </a:solidFill>
                <a:latin typeface="DFKaiShu-SB-Estd-BF" charset="0"/>
                <a:ea typeface="DFKaiShu-SB-Estd-BF" charset="0"/>
                <a:cs typeface="Times New Roman" pitchFamily="18" charset="0"/>
              </a:rPr>
              <a:t>72</a:t>
            </a:r>
            <a:r>
              <a:rPr kumimoji="1" lang="zh-TW" altLang="en-US" sz="3200" dirty="0" smtClean="0">
                <a:solidFill>
                  <a:srgbClr val="FF0000"/>
                </a:solidFill>
                <a:latin typeface="DFKaiShu-SB-Estd-BF" charset="0"/>
                <a:ea typeface="新細明體" pitchFamily="18" charset="-120"/>
                <a:cs typeface="Times New Roman" pitchFamily="18" charset="0"/>
              </a:rPr>
              <a:t>％</a:t>
            </a:r>
            <a:r>
              <a:rPr kumimoji="1" lang="zh-TW" altLang="en-US" sz="3200" dirty="0" smtClean="0">
                <a:latin typeface="DFKaiShu-SB-Estd-BF" charset="0"/>
                <a:ea typeface="新細明體" pitchFamily="18" charset="-120"/>
                <a:cs typeface="Times New Roman" pitchFamily="18" charset="0"/>
              </a:rPr>
              <a:t>的受訪者認為台灣人現今品格遠不如</a:t>
            </a:r>
            <a:r>
              <a:rPr kumimoji="1" lang="en-US" altLang="zh-TW" sz="3200" dirty="0" smtClean="0">
                <a:latin typeface="DFKaiShu-SB-Estd-BF" charset="0"/>
                <a:ea typeface="DFKaiShu-SB-Estd-BF" charset="0"/>
                <a:cs typeface="Times New Roman" pitchFamily="18" charset="0"/>
              </a:rPr>
              <a:t>6</a:t>
            </a:r>
            <a:r>
              <a:rPr kumimoji="1" lang="zh-TW" altLang="en-US" sz="3200" dirty="0" smtClean="0">
                <a:latin typeface="DFKaiShu-SB-Estd-BF" charset="0"/>
                <a:ea typeface="新細明體" pitchFamily="18" charset="-120"/>
                <a:cs typeface="Times New Roman" pitchFamily="18" charset="0"/>
              </a:rPr>
              <a:t>年前。</a:t>
            </a:r>
            <a:endParaRPr kumimoji="1" lang="en-US" altLang="zh-TW" sz="3200" dirty="0" smtClean="0">
              <a:latin typeface="DFKaiShu-SB-Estd-BF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2636912"/>
            <a:ext cx="756084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lvl="0" indent="-441325" fontAlgn="base">
              <a:lnSpc>
                <a:spcPts val="3800"/>
              </a:lnSpc>
              <a:spcAft>
                <a:spcPct val="0"/>
              </a:spcAft>
              <a:buFont typeface="Wingdings" pitchFamily="2" charset="2"/>
              <a:buChar char="Ø"/>
            </a:pPr>
            <a:r>
              <a:rPr kumimoji="1" lang="zh-TW" altLang="en-US" sz="3200" dirty="0" smtClean="0">
                <a:latin typeface="DFKaiShu-SB-Estd-BF" charset="0"/>
                <a:ea typeface="新細明體" pitchFamily="18" charset="-120"/>
                <a:cs typeface="Times New Roman" pitchFamily="18" charset="0"/>
              </a:rPr>
              <a:t>向下沉淪超過</a:t>
            </a:r>
            <a:r>
              <a:rPr kumimoji="1" lang="en-US" altLang="zh-TW" sz="3200" dirty="0" smtClean="0">
                <a:latin typeface="DFKaiShu-SB-Estd-BF" charset="0"/>
                <a:ea typeface="DFKaiShu-SB-Estd-BF" charset="0"/>
                <a:cs typeface="Times New Roman" pitchFamily="18" charset="0"/>
              </a:rPr>
              <a:t>7</a:t>
            </a:r>
            <a:r>
              <a:rPr kumimoji="1" lang="zh-TW" altLang="en-US" sz="3200" dirty="0" smtClean="0">
                <a:latin typeface="DFKaiShu-SB-Estd-BF" charset="0"/>
                <a:ea typeface="新細明體" pitchFamily="18" charset="-120"/>
                <a:cs typeface="Times New Roman" pitchFamily="18" charset="0"/>
              </a:rPr>
              <a:t>成的項目分別是</a:t>
            </a:r>
            <a:r>
              <a:rPr kumimoji="1" lang="zh-TW" altLang="en-US" sz="3200" dirty="0" smtClean="0">
                <a:solidFill>
                  <a:srgbClr val="FF0000"/>
                </a:solidFill>
                <a:latin typeface="DFKaiShu-SB-Estd-BF" charset="0"/>
                <a:ea typeface="新細明體" pitchFamily="18" charset="-120"/>
                <a:cs typeface="Times New Roman" pitchFamily="18" charset="0"/>
              </a:rPr>
              <a:t>誠信、仁慈、廉潔、羞恥心及守法</a:t>
            </a:r>
            <a:r>
              <a:rPr kumimoji="1" lang="zh-TW" altLang="en-US" sz="3200" dirty="0" smtClean="0">
                <a:latin typeface="DFKaiShu-SB-Estd-BF" charset="0"/>
                <a:ea typeface="新細明體" pitchFamily="18" charset="-120"/>
                <a:cs typeface="Times New Roman" pitchFamily="18" charset="0"/>
              </a:rPr>
              <a:t>。</a:t>
            </a:r>
            <a:endParaRPr kumimoji="1" lang="en-US" altLang="zh-TW" sz="3200" dirty="0" smtClean="0">
              <a:latin typeface="DFKaiShu-SB-Estd-BF" charset="0"/>
              <a:ea typeface="新細明體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73614" y="332656"/>
            <a:ext cx="83703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FKaiShu-SB-Estd-BF" charset="0"/>
                <a:ea typeface="新細明體" pitchFamily="18" charset="-120"/>
                <a:cs typeface="Times New Roman" pitchFamily="18" charset="0"/>
              </a:rPr>
              <a:t>警政署的統計</a:t>
            </a:r>
            <a:r>
              <a:rPr kumimoji="1" lang="zh-TW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FKaiShu-SB-Estd-BF" charset="0"/>
                <a:ea typeface="新細明體" pitchFamily="18" charset="-120"/>
                <a:cs typeface="Times New Roman" pitchFamily="18" charset="0"/>
              </a:rPr>
              <a:t>刑案犯罪人口率</a:t>
            </a:r>
            <a:r>
              <a:rPr kumimoji="1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FKaiShu-SB-Estd-BF" charset="0"/>
                <a:ea typeface="DFKaiShu-SB-Estd-BF" charset="0"/>
                <a:cs typeface="Times New Roman" pitchFamily="18" charset="0"/>
              </a:rPr>
              <a:t> 由</a:t>
            </a:r>
            <a:r>
              <a:rPr kumimoji="1" lang="en-US" altLang="zh-TW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FKaiShu-SB-Estd-BF" charset="0"/>
                <a:ea typeface="DFKaiShu-SB-Estd-BF" charset="0"/>
                <a:cs typeface="Times New Roman" pitchFamily="18" charset="0"/>
              </a:rPr>
              <a:t>92</a:t>
            </a:r>
            <a:r>
              <a:rPr kumimoji="1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FKaiShu-SB-Estd-BF" charset="0"/>
                <a:ea typeface="DFKaiShu-SB-Estd-BF" charset="0"/>
                <a:cs typeface="Times New Roman" pitchFamily="18" charset="0"/>
              </a:rPr>
              <a:t>年</a:t>
            </a:r>
            <a:r>
              <a:rPr kumimoji="1" lang="en-US" altLang="zh-TW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FKaiShu-SB-Estd-BF" charset="0"/>
                <a:ea typeface="DFKaiShu-SB-Estd-BF" charset="0"/>
                <a:cs typeface="Times New Roman" pitchFamily="18" charset="0"/>
              </a:rPr>
              <a:t>703</a:t>
            </a:r>
            <a:r>
              <a:rPr kumimoji="1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FKaiShu-SB-Estd-BF" charset="0"/>
                <a:ea typeface="新細明體" pitchFamily="18" charset="-120"/>
                <a:cs typeface="Times New Roman" pitchFamily="18" charset="0"/>
              </a:rPr>
              <a:t>人</a:t>
            </a:r>
            <a:r>
              <a:rPr kumimoji="1" lang="zh-TW" altLang="en-US" sz="3600" b="1" dirty="0" smtClean="0">
                <a:solidFill>
                  <a:srgbClr val="FF0000"/>
                </a:solidFill>
                <a:latin typeface="DFKaiShu-SB-Estd-BF" charset="0"/>
                <a:ea typeface="新細明體" pitchFamily="18" charset="-120"/>
                <a:cs typeface="Times New Roman" pitchFamily="18" charset="0"/>
              </a:rPr>
              <a:t>增加</a:t>
            </a:r>
            <a:r>
              <a:rPr kumimoji="1" lang="en-US" altLang="zh-TW" sz="3600" b="1" dirty="0" smtClean="0">
                <a:solidFill>
                  <a:srgbClr val="FF0000"/>
                </a:solidFill>
                <a:latin typeface="DFKaiShu-SB-Estd-BF" charset="0"/>
                <a:ea typeface="新細明體" pitchFamily="18" charset="-120"/>
                <a:cs typeface="Times New Roman" pitchFamily="18" charset="0"/>
              </a:rPr>
              <a:t>100</a:t>
            </a:r>
            <a:r>
              <a:rPr kumimoji="1" lang="zh-TW" altLang="en-US" sz="3600" b="1" dirty="0" smtClean="0">
                <a:solidFill>
                  <a:srgbClr val="FF0000"/>
                </a:solidFill>
                <a:latin typeface="DFKaiShu-SB-Estd-BF" charset="0"/>
                <a:ea typeface="新細明體" pitchFamily="18" charset="-120"/>
                <a:cs typeface="Times New Roman" pitchFamily="18" charset="0"/>
              </a:rPr>
              <a:t>年的</a:t>
            </a:r>
            <a:r>
              <a:rPr kumimoji="1" lang="en-US" altLang="zh-TW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FKaiShu-SB-Estd-BF" charset="0"/>
                <a:ea typeface="DFKaiShu-SB-Estd-BF" charset="0"/>
                <a:cs typeface="Times New Roman" pitchFamily="18" charset="0"/>
              </a:rPr>
              <a:t>1122</a:t>
            </a:r>
            <a:r>
              <a:rPr kumimoji="1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FKaiShu-SB-Estd-BF" charset="0"/>
                <a:ea typeface="新細明體" pitchFamily="18" charset="-120"/>
                <a:cs typeface="Times New Roman" pitchFamily="18" charset="0"/>
              </a:rPr>
              <a:t>人</a:t>
            </a:r>
            <a:endParaRPr kumimoji="1" lang="zh-TW" alt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3" name="圖表 2"/>
          <p:cNvGraphicFramePr/>
          <p:nvPr/>
        </p:nvGraphicFramePr>
        <p:xfrm>
          <a:off x="1187624" y="1628800"/>
          <a:ext cx="59766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83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6624736" cy="1512167"/>
          </a:xfrm>
        </p:spPr>
        <p:txBody>
          <a:bodyPr>
            <a:normAutofit/>
          </a:bodyPr>
          <a:lstStyle/>
          <a:p>
            <a:pPr marL="742950" indent="-742950" algn="l"/>
            <a:r>
              <a:rPr lang="zh-TW" altLang="zh-TW" b="1" dirty="0" smtClean="0"/>
              <a:t>為何</a:t>
            </a:r>
            <a:r>
              <a:rPr lang="zh-TW" altLang="en-US" b="1" dirty="0" smtClean="0"/>
              <a:t>品格教育不成功？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1560" y="3861048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/>
              <a:t>靈性：</a:t>
            </a:r>
            <a:r>
              <a:rPr lang="zh-TW" altLang="zh-TW" sz="3200" dirty="0" smtClean="0"/>
              <a:t>不是不知道，而是做不到</a:t>
            </a:r>
            <a:r>
              <a:rPr lang="zh-TW" altLang="en-US" sz="3200" dirty="0" smtClean="0"/>
              <a:t>，慣性</a:t>
            </a:r>
            <a:endParaRPr lang="en-US" altLang="zh-TW" sz="3200" dirty="0" smtClean="0"/>
          </a:p>
        </p:txBody>
      </p:sp>
      <p:sp>
        <p:nvSpPr>
          <p:cNvPr id="5" name="矩形 4"/>
          <p:cNvSpPr/>
          <p:nvPr/>
        </p:nvSpPr>
        <p:spPr>
          <a:xfrm>
            <a:off x="611560" y="306896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/>
              <a:t>心理：比馬龍效應（負面的暗示）</a:t>
            </a:r>
            <a:endParaRPr lang="en-US" altLang="zh-TW" sz="3200" dirty="0" smtClean="0"/>
          </a:p>
        </p:txBody>
      </p:sp>
      <p:sp>
        <p:nvSpPr>
          <p:cNvPr id="6" name="矩形 5"/>
          <p:cNvSpPr/>
          <p:nvPr/>
        </p:nvSpPr>
        <p:spPr>
          <a:xfrm>
            <a:off x="611560" y="234888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/>
              <a:t>心理：</a:t>
            </a:r>
            <a:r>
              <a:rPr lang="zh-TW" altLang="zh-TW" sz="3200" dirty="0" smtClean="0"/>
              <a:t>親子</a:t>
            </a:r>
            <a:r>
              <a:rPr lang="zh-TW" altLang="en-US" sz="3200" dirty="0" smtClean="0"/>
              <a:t>師生</a:t>
            </a:r>
            <a:r>
              <a:rPr lang="zh-TW" altLang="zh-TW" sz="3200" dirty="0" smtClean="0"/>
              <a:t>關係</a:t>
            </a:r>
            <a:r>
              <a:rPr lang="zh-TW" altLang="en-US" sz="3200" dirty="0" smtClean="0"/>
              <a:t>不佳，找不到認同</a:t>
            </a:r>
            <a:endParaRPr lang="en-US" altLang="zh-TW" sz="3200" dirty="0" smtClean="0"/>
          </a:p>
        </p:txBody>
      </p:sp>
      <p:sp>
        <p:nvSpPr>
          <p:cNvPr id="9" name="矩形 8"/>
          <p:cNvSpPr/>
          <p:nvPr/>
        </p:nvSpPr>
        <p:spPr>
          <a:xfrm>
            <a:off x="611560" y="1628800"/>
            <a:ext cx="6301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/>
              <a:t>生理因素</a:t>
            </a:r>
            <a:endParaRPr lang="en-US" altLang="zh-TW" sz="3200" dirty="0" smtClean="0"/>
          </a:p>
        </p:txBody>
      </p:sp>
      <p:sp>
        <p:nvSpPr>
          <p:cNvPr id="10" name="矩形 9"/>
          <p:cNvSpPr/>
          <p:nvPr/>
        </p:nvSpPr>
        <p:spPr>
          <a:xfrm>
            <a:off x="611560" y="4581128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/>
              <a:t>靈性：人類集體潛意識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42851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88640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/>
              <a:t>強調道德標準一定對嗎？</a:t>
            </a:r>
            <a:endParaRPr lang="zh-TW" altLang="en-US" sz="4000" b="1" dirty="0"/>
          </a:p>
        </p:txBody>
      </p:sp>
      <p:sp>
        <p:nvSpPr>
          <p:cNvPr id="6" name="矩形 5"/>
          <p:cNvSpPr/>
          <p:nvPr/>
        </p:nvSpPr>
        <p:spPr>
          <a:xfrm>
            <a:off x="611560" y="6237312"/>
            <a:ext cx="75608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/>
            <a:endParaRPr lang="en-US" altLang="zh-TW" sz="3200" dirty="0" smtClean="0"/>
          </a:p>
          <a:p>
            <a:pPr marL="274638" indent="-274638"/>
            <a:endParaRPr lang="en-US" altLang="zh-TW" sz="3200" dirty="0" smtClean="0"/>
          </a:p>
          <a:p>
            <a:pPr marL="274638" indent="-274638">
              <a:buFont typeface="Wingdings" pitchFamily="2" charset="2"/>
              <a:buChar char="Ø"/>
            </a:pPr>
            <a:endParaRPr lang="en-US" altLang="zh-TW" sz="3200" dirty="0" smtClean="0"/>
          </a:p>
          <a:p>
            <a:pPr marL="274638" indent="-274638"/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611560" y="980728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zh-TW" altLang="zh-TW" sz="3200" dirty="0" smtClean="0"/>
              <a:t>道德的標準是古今變動的：</a:t>
            </a:r>
            <a:r>
              <a:rPr lang="en-US" altLang="zh-TW" sz="3200" dirty="0" smtClean="0"/>
              <a:t>24</a:t>
            </a:r>
            <a:r>
              <a:rPr lang="zh-TW" altLang="zh-TW" sz="3200" dirty="0" smtClean="0"/>
              <a:t>孝</a:t>
            </a:r>
            <a:r>
              <a:rPr lang="zh-TW" altLang="zh-TW" sz="2800" dirty="0" smtClean="0"/>
              <a:t>（臥冰</a:t>
            </a:r>
            <a:r>
              <a:rPr lang="zh-TW" altLang="en-US" sz="2800" dirty="0" smtClean="0"/>
              <a:t>求鯉</a:t>
            </a:r>
            <a:r>
              <a:rPr lang="zh-TW" altLang="zh-TW" sz="2800" dirty="0" smtClean="0"/>
              <a:t>、恣蚊飽血</a:t>
            </a:r>
            <a:r>
              <a:rPr lang="zh-TW" altLang="en-US" sz="2800" dirty="0" smtClean="0"/>
              <a:t>、</a:t>
            </a:r>
            <a:r>
              <a:rPr lang="zh-TW" altLang="zh-TW" sz="2800" dirty="0" smtClean="0"/>
              <a:t>打虎救父、聞雷泣墓、賣身葬父、埋兒奉母</a:t>
            </a:r>
            <a:r>
              <a:rPr lang="zh-TW" altLang="en-US" sz="2800" dirty="0" smtClean="0"/>
              <a:t>、小人女子</a:t>
            </a:r>
            <a:r>
              <a:rPr lang="zh-TW" altLang="zh-TW" sz="2800" dirty="0" smtClean="0"/>
              <a:t>）</a:t>
            </a:r>
            <a:endParaRPr lang="en-US" altLang="zh-TW" sz="2800" dirty="0" smtClean="0"/>
          </a:p>
        </p:txBody>
      </p:sp>
      <p:sp>
        <p:nvSpPr>
          <p:cNvPr id="7" name="矩形 6"/>
          <p:cNvSpPr/>
          <p:nvPr/>
        </p:nvSpPr>
        <p:spPr>
          <a:xfrm>
            <a:off x="611560" y="2348880"/>
            <a:ext cx="7896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zh-TW" altLang="zh-TW" sz="3200" dirty="0" smtClean="0"/>
              <a:t>道德會因為地域不同而變</a:t>
            </a:r>
            <a:r>
              <a:rPr lang="zh-TW" altLang="en-US" sz="3200" dirty="0" smtClean="0"/>
              <a:t>（牛豬、孝順）</a:t>
            </a:r>
            <a:endParaRPr lang="en-US" altLang="zh-TW" sz="3200" dirty="0" smtClean="0"/>
          </a:p>
        </p:txBody>
      </p:sp>
      <p:sp>
        <p:nvSpPr>
          <p:cNvPr id="8" name="矩形 7"/>
          <p:cNvSpPr/>
          <p:nvPr/>
        </p:nvSpPr>
        <p:spPr>
          <a:xfrm>
            <a:off x="611560" y="2924944"/>
            <a:ext cx="8082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zh-TW" altLang="zh-TW" sz="3200" dirty="0" smtClean="0"/>
              <a:t>道德是用來漂白的工具</a:t>
            </a:r>
            <a:r>
              <a:rPr lang="zh-TW" altLang="en-US" sz="3200" dirty="0" smtClean="0"/>
              <a:t>：牧師 神父 觀世音</a:t>
            </a:r>
            <a:endParaRPr lang="en-US" altLang="zh-TW" sz="3200" dirty="0" smtClean="0"/>
          </a:p>
        </p:txBody>
      </p:sp>
      <p:sp>
        <p:nvSpPr>
          <p:cNvPr id="9" name="矩形 8"/>
          <p:cNvSpPr/>
          <p:nvPr/>
        </p:nvSpPr>
        <p:spPr>
          <a:xfrm>
            <a:off x="611560" y="3429000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zh-TW" altLang="zh-TW" sz="3200" dirty="0" smtClean="0"/>
              <a:t>有是非對錯就</a:t>
            </a:r>
            <a:r>
              <a:rPr lang="zh-TW" altLang="en-US" sz="3200" dirty="0" smtClean="0"/>
              <a:t>自圓其說（司法關說 違法監聽）</a:t>
            </a:r>
            <a:endParaRPr lang="en-US" altLang="zh-TW" sz="3200" dirty="0" smtClean="0"/>
          </a:p>
        </p:txBody>
      </p:sp>
      <p:sp>
        <p:nvSpPr>
          <p:cNvPr id="10" name="矩形 9"/>
          <p:cNvSpPr/>
          <p:nvPr/>
        </p:nvSpPr>
        <p:spPr>
          <a:xfrm>
            <a:off x="611560" y="4365104"/>
            <a:ext cx="7075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zh-TW" altLang="zh-TW" sz="3200" dirty="0" smtClean="0"/>
              <a:t>道德</a:t>
            </a:r>
            <a:r>
              <a:rPr lang="zh-TW" altLang="en-US" sz="3200" dirty="0" smtClean="0">
                <a:hlinkClick r:id="rId3" action="ppaction://hlinkfile"/>
              </a:rPr>
              <a:t>暴力</a:t>
            </a:r>
            <a:r>
              <a:rPr lang="zh-TW" altLang="en-US" sz="3200" dirty="0" smtClean="0"/>
              <a:t>、一個標籤可能就是一把刀</a:t>
            </a:r>
            <a:endParaRPr lang="en-US" altLang="zh-TW" sz="3200" dirty="0" smtClean="0"/>
          </a:p>
        </p:txBody>
      </p:sp>
      <p:sp>
        <p:nvSpPr>
          <p:cNvPr id="11" name="矩形 10"/>
          <p:cNvSpPr/>
          <p:nvPr/>
        </p:nvSpPr>
        <p:spPr>
          <a:xfrm>
            <a:off x="611560" y="486916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zh-TW" altLang="zh-TW" sz="3200" dirty="0" smtClean="0"/>
              <a:t>罪惡感</a:t>
            </a:r>
            <a:r>
              <a:rPr lang="zh-TW" altLang="en-US" sz="3200" dirty="0" smtClean="0"/>
              <a:t>完美主義，衍生身心疾病</a:t>
            </a:r>
            <a:r>
              <a:rPr lang="zh-TW" altLang="en-US" sz="2800" dirty="0" smtClean="0"/>
              <a:t>（強迫症、 憂鬱症、精神分裂、躁鬱症、文明病）</a:t>
            </a:r>
            <a:endParaRPr lang="en-US" altLang="zh-TW" sz="3200" dirty="0" smtClean="0"/>
          </a:p>
        </p:txBody>
      </p:sp>
      <p:sp>
        <p:nvSpPr>
          <p:cNvPr id="12" name="矩形 11"/>
          <p:cNvSpPr/>
          <p:nvPr/>
        </p:nvSpPr>
        <p:spPr>
          <a:xfrm>
            <a:off x="611560" y="5796553"/>
            <a:ext cx="6665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zh-TW" altLang="zh-TW" sz="3200" dirty="0" smtClean="0"/>
              <a:t>神聖化妖魔化</a:t>
            </a:r>
            <a:r>
              <a:rPr lang="zh-TW" altLang="en-US" sz="3200" dirty="0" smtClean="0"/>
              <a:t>，造成自大和罪惡感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36702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87824" y="764704"/>
            <a:ext cx="4104456" cy="720080"/>
          </a:xfrm>
        </p:spPr>
        <p:txBody>
          <a:bodyPr>
            <a:noAutofit/>
          </a:bodyPr>
          <a:lstStyle/>
          <a:p>
            <a:pPr algn="l"/>
            <a:r>
              <a:rPr lang="zh-TW" altLang="zh-TW" sz="4000" b="1" dirty="0" smtClean="0"/>
              <a:t>新道德觀</a:t>
            </a:r>
            <a:br>
              <a:rPr lang="zh-TW" altLang="zh-TW" sz="4000" b="1" dirty="0" smtClean="0"/>
            </a:b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23528" y="1116033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zh-TW" altLang="en-US" sz="3200" dirty="0" smtClean="0"/>
              <a:t>調情緒是品格基本功</a:t>
            </a:r>
            <a:r>
              <a:rPr lang="zh-TW" altLang="zh-TW" sz="3200" dirty="0" smtClean="0"/>
              <a:t>，</a:t>
            </a:r>
            <a:r>
              <a:rPr lang="zh-TW" altLang="en-US" sz="3200" dirty="0" smtClean="0"/>
              <a:t>能</a:t>
            </a:r>
            <a:r>
              <a:rPr lang="zh-TW" altLang="zh-TW" sz="3200" dirty="0" smtClean="0"/>
              <a:t>平</a:t>
            </a:r>
            <a:r>
              <a:rPr lang="zh-TW" altLang="en-US" sz="3200" dirty="0" smtClean="0"/>
              <a:t>靜喜悅就有品。</a:t>
            </a:r>
            <a:endParaRPr lang="en-US" altLang="zh-TW" sz="3200" dirty="0" smtClean="0"/>
          </a:p>
        </p:txBody>
      </p:sp>
      <p:sp>
        <p:nvSpPr>
          <p:cNvPr id="7" name="矩形 6"/>
          <p:cNvSpPr/>
          <p:nvPr/>
        </p:nvSpPr>
        <p:spPr>
          <a:xfrm>
            <a:off x="323528" y="1692097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zh-TW" altLang="en-US" sz="3200" dirty="0" smtClean="0"/>
              <a:t>沒有人是完美的，犯錯能醒覺就值得稱許。</a:t>
            </a:r>
            <a:endParaRPr lang="en-US" altLang="zh-TW" sz="3200" dirty="0" smtClean="0"/>
          </a:p>
          <a:p>
            <a:pPr marL="274638" indent="-274638"/>
            <a:r>
              <a:rPr lang="zh-TW" altLang="en-US" sz="3200" dirty="0" smtClean="0"/>
              <a:t>（王世堅、九把刀、柯震東、阿基師）</a:t>
            </a:r>
            <a:endParaRPr lang="en-US" altLang="zh-TW" sz="3200" dirty="0" smtClean="0"/>
          </a:p>
        </p:txBody>
      </p:sp>
      <p:sp>
        <p:nvSpPr>
          <p:cNvPr id="9" name="矩形 8"/>
          <p:cNvSpPr/>
          <p:nvPr/>
        </p:nvSpPr>
        <p:spPr>
          <a:xfrm>
            <a:off x="323528" y="2700209"/>
            <a:ext cx="7486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zh-TW" altLang="zh-TW" sz="3200" dirty="0" smtClean="0"/>
              <a:t>先</a:t>
            </a:r>
            <a:r>
              <a:rPr lang="zh-TW" altLang="en-US" sz="3200" dirty="0" smtClean="0"/>
              <a:t>接納</a:t>
            </a:r>
            <a:r>
              <a:rPr lang="zh-TW" altLang="zh-TW" sz="3200" dirty="0" smtClean="0"/>
              <a:t>「真</a:t>
            </a:r>
            <a:r>
              <a:rPr lang="zh-TW" altLang="en-US" sz="3200" dirty="0" smtClean="0"/>
              <a:t>惡</a:t>
            </a:r>
            <a:r>
              <a:rPr lang="zh-TW" altLang="zh-TW" sz="3200" dirty="0" smtClean="0"/>
              <a:t>」，才不會有「偽善」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</p:txBody>
      </p:sp>
      <p:sp>
        <p:nvSpPr>
          <p:cNvPr id="10" name="矩形 9"/>
          <p:cNvSpPr/>
          <p:nvPr/>
        </p:nvSpPr>
        <p:spPr>
          <a:xfrm>
            <a:off x="323528" y="3204265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zh-TW" altLang="en-US" sz="3200" dirty="0" smtClean="0"/>
              <a:t>好中藏壞，壞中藏好，不能絕對二分</a:t>
            </a:r>
            <a:endParaRPr lang="en-US" altLang="zh-TW" sz="3200" dirty="0" smtClean="0"/>
          </a:p>
        </p:txBody>
      </p:sp>
      <p:sp>
        <p:nvSpPr>
          <p:cNvPr id="11" name="矩形 10"/>
          <p:cNvSpPr/>
          <p:nvPr/>
        </p:nvSpPr>
        <p:spPr>
          <a:xfrm>
            <a:off x="323528" y="3771618"/>
            <a:ext cx="6665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zh-TW" altLang="en-US" sz="3200" dirty="0" smtClean="0"/>
              <a:t>產生罪惡感後傷害自己也不道德。</a:t>
            </a:r>
            <a:endParaRPr lang="en-US" altLang="zh-TW" sz="3200" dirty="0" smtClean="0"/>
          </a:p>
        </p:txBody>
      </p:sp>
      <p:sp>
        <p:nvSpPr>
          <p:cNvPr id="12" name="矩形 11"/>
          <p:cNvSpPr/>
          <p:nvPr/>
        </p:nvSpPr>
        <p:spPr>
          <a:xfrm>
            <a:off x="323528" y="4356393"/>
            <a:ext cx="5844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zh-TW" altLang="zh-TW" sz="3200" dirty="0" smtClean="0">
                <a:hlinkClick r:id="rId3" action="ppaction://hlinkfile"/>
              </a:rPr>
              <a:t>自然道德</a:t>
            </a:r>
            <a:r>
              <a:rPr lang="zh-TW" altLang="zh-TW" sz="3200" dirty="0" smtClean="0"/>
              <a:t>比人為道德更究竟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</p:txBody>
      </p:sp>
      <p:sp>
        <p:nvSpPr>
          <p:cNvPr id="13" name="矩形 12"/>
          <p:cNvSpPr/>
          <p:nvPr/>
        </p:nvSpPr>
        <p:spPr>
          <a:xfrm>
            <a:off x="323528" y="4932457"/>
            <a:ext cx="9171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/>
              <a:t>沒有壞學生，只有不被關愛及不能覺察的學生。</a:t>
            </a:r>
          </a:p>
        </p:txBody>
      </p:sp>
      <p:sp>
        <p:nvSpPr>
          <p:cNvPr id="15" name="矩形 14"/>
          <p:cNvSpPr/>
          <p:nvPr/>
        </p:nvSpPr>
        <p:spPr>
          <a:xfrm>
            <a:off x="323528" y="5517232"/>
            <a:ext cx="8350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/>
              <a:t>不正常才是正常，心情平衡才有恒久道德。</a:t>
            </a:r>
          </a:p>
        </p:txBody>
      </p:sp>
    </p:spTree>
    <p:extLst>
      <p:ext uri="{BB962C8B-B14F-4D97-AF65-F5344CB8AC3E}">
        <p14:creationId xmlns:p14="http://schemas.microsoft.com/office/powerpoint/2010/main" val="12889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2"/>
          <p:cNvSpPr txBox="1">
            <a:spLocks/>
          </p:cNvSpPr>
          <p:nvPr/>
        </p:nvSpPr>
        <p:spPr>
          <a:xfrm>
            <a:off x="1403648" y="692696"/>
            <a:ext cx="7344816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5" marR="0" lvl="0" indent="-365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4000" dirty="0" smtClean="0"/>
              <a:t>嚴厲的教育製造的三種人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755576" y="1772816"/>
            <a:ext cx="6336704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5" marR="0" lvl="0" indent="-365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TW" altLang="en-US" sz="3600" dirty="0" smtClean="0"/>
              <a:t>陽奉陰違的人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55576" y="2420888"/>
            <a:ext cx="5688632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5" marR="0" lvl="0" indent="-365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說謊的人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755576" y="3140968"/>
            <a:ext cx="7056784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5" marR="0" lvl="0" indent="-365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壓抑的精神病患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乖孩子的伤，最重"/>
          <p:cNvPicPr>
            <a:picLocks noChangeAspect="1" noChangeArrowheads="1"/>
          </p:cNvPicPr>
          <p:nvPr/>
        </p:nvPicPr>
        <p:blipFill>
          <a:blip r:embed="rId2" cstate="print"/>
          <a:srcRect l="17143" r="17143"/>
          <a:stretch>
            <a:fillRect/>
          </a:stretch>
        </p:blipFill>
        <p:spPr bwMode="auto">
          <a:xfrm>
            <a:off x="1475656" y="4077072"/>
            <a:ext cx="1656184" cy="252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 descr="全班都零分  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077072"/>
            <a:ext cx="2160664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637048" y="1931348"/>
            <a:ext cx="4860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我覺得一個成功的師長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不是教出很乖巧聽話的小孩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而是教出不需要跟你說謊的小孩</a:t>
            </a:r>
          </a:p>
          <a:p>
            <a:r>
              <a:rPr lang="zh-TW" altLang="en-US" sz="2400" b="1" dirty="0">
                <a:solidFill>
                  <a:srgbClr val="FF0000"/>
                </a:solidFill>
              </a:rPr>
              <a:t>敢跟你說直心的和貼心的真話</a:t>
            </a:r>
          </a:p>
        </p:txBody>
      </p:sp>
    </p:spTree>
    <p:extLst>
      <p:ext uri="{BB962C8B-B14F-4D97-AF65-F5344CB8AC3E}">
        <p14:creationId xmlns:p14="http://schemas.microsoft.com/office/powerpoint/2010/main" val="17594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build="p"/>
      <p:bldP spid="6" grpId="0" build="p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1680" y="0"/>
            <a:ext cx="5832648" cy="1512167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/>
              <a:t>實用的品格教學策略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39552" y="1916832"/>
            <a:ext cx="7529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/>
              <a:t>面對誘惑的體驗：先別急著吃棉花糖。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39552" y="2492896"/>
            <a:ext cx="7119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/>
              <a:t>認錯勇氣：請學生寫下曾犯過的錯。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39552" y="1340768"/>
            <a:ext cx="7529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/>
              <a:t>面對枯躁的體驗：獨處、寫字、聽噪音</a:t>
            </a:r>
          </a:p>
        </p:txBody>
      </p:sp>
      <p:sp>
        <p:nvSpPr>
          <p:cNvPr id="13" name="矩形 12"/>
          <p:cNvSpPr/>
          <p:nvPr/>
        </p:nvSpPr>
        <p:spPr>
          <a:xfrm>
            <a:off x="539552" y="3645024"/>
            <a:ext cx="3425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/>
              <a:t>煞車暫停練習。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39552" y="4221088"/>
            <a:ext cx="3015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/>
              <a:t>情緒心理劇。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39552" y="3068960"/>
            <a:ext cx="7119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/>
              <a:t>不完美教育：學生和老師面對錯誤。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39552" y="4725144"/>
            <a:ext cx="5570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zh-TW" altLang="en-US" sz="3200" dirty="0" smtClean="0"/>
              <a:t>覺察練習：正念氣功 腦波燈</a:t>
            </a:r>
          </a:p>
        </p:txBody>
      </p:sp>
    </p:spTree>
    <p:extLst>
      <p:ext uri="{BB962C8B-B14F-4D97-AF65-F5344CB8AC3E}">
        <p14:creationId xmlns:p14="http://schemas.microsoft.com/office/powerpoint/2010/main" val="41885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412776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/>
              <a:t>槍擊事件多</a:t>
            </a:r>
            <a:endParaRPr lang="en-US" altLang="zh-TW" sz="2800" dirty="0" smtClean="0"/>
          </a:p>
          <a:p>
            <a:r>
              <a:rPr lang="zh-TW" altLang="zh-TW" sz="2800" dirty="0" smtClean="0"/>
              <a:t>學生中輟率高</a:t>
            </a:r>
            <a:endParaRPr lang="en-US" altLang="zh-TW" sz="2800" dirty="0" smtClean="0"/>
          </a:p>
          <a:p>
            <a:r>
              <a:rPr lang="zh-TW" altLang="zh-TW" sz="2800" dirty="0" smtClean="0"/>
              <a:t>上課常常失去控制</a:t>
            </a:r>
            <a:endParaRPr lang="en-US" altLang="zh-TW" sz="2800" dirty="0" smtClean="0"/>
          </a:p>
          <a:p>
            <a:r>
              <a:rPr lang="zh-TW" altLang="zh-TW" sz="2800" dirty="0" smtClean="0"/>
              <a:t>經常在走廊打架</a:t>
            </a:r>
            <a:endParaRPr lang="en-US" altLang="zh-TW" sz="2800" dirty="0" smtClean="0"/>
          </a:p>
          <a:p>
            <a:r>
              <a:rPr lang="zh-TW" altLang="zh-TW" sz="2800" dirty="0" smtClean="0"/>
              <a:t>在牆壁上塗鴉</a:t>
            </a:r>
            <a:endParaRPr lang="en-US" altLang="zh-TW" sz="2800" dirty="0" smtClean="0"/>
          </a:p>
          <a:p>
            <a:r>
              <a:rPr lang="zh-TW" altLang="zh-TW" sz="2800" dirty="0" smtClean="0"/>
              <a:t>咒罵老師</a:t>
            </a:r>
            <a:endParaRPr lang="en-US" altLang="zh-TW" sz="2800" dirty="0" smtClean="0"/>
          </a:p>
          <a:p>
            <a:r>
              <a:rPr lang="zh-TW" altLang="zh-TW" sz="2800" dirty="0" smtClean="0"/>
              <a:t>缺席率是全市最高</a:t>
            </a:r>
            <a:endParaRPr lang="en-US" altLang="zh-TW" sz="2800" dirty="0" smtClean="0"/>
          </a:p>
          <a:p>
            <a:r>
              <a:rPr lang="zh-TW" altLang="zh-TW" sz="2800" dirty="0" smtClean="0"/>
              <a:t>老師也常常請假不來學校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259632" y="476672"/>
            <a:ext cx="6999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600" dirty="0" smtClean="0"/>
              <a:t>美國舊金山的</a:t>
            </a:r>
            <a:r>
              <a:rPr lang="en-US" altLang="zh-TW" sz="3600" dirty="0" err="1" smtClean="0"/>
              <a:t>Visitacion</a:t>
            </a:r>
            <a:r>
              <a:rPr lang="en-US" altLang="zh-TW" sz="3600" dirty="0" smtClean="0"/>
              <a:t> Valley </a:t>
            </a:r>
            <a:r>
              <a:rPr lang="zh-TW" altLang="zh-TW" sz="3600" dirty="0" smtClean="0"/>
              <a:t>中學</a:t>
            </a:r>
            <a:endParaRPr lang="zh-TW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4355976" y="1484784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solidFill>
                  <a:prstClr val="black"/>
                </a:solidFill>
              </a:rPr>
              <a:t>學生中輟率下</a:t>
            </a:r>
            <a:r>
              <a:rPr lang="en-US" altLang="zh-TW" sz="2800" dirty="0" smtClean="0">
                <a:solidFill>
                  <a:prstClr val="black"/>
                </a:solidFill>
              </a:rPr>
              <a:t>45% </a:t>
            </a:r>
          </a:p>
          <a:p>
            <a:r>
              <a:rPr lang="zh-TW" altLang="zh-TW" sz="2800" dirty="0" smtClean="0">
                <a:solidFill>
                  <a:prstClr val="black"/>
                </a:solidFill>
              </a:rPr>
              <a:t>每日出席率高出 </a:t>
            </a:r>
            <a:r>
              <a:rPr lang="en-US" altLang="zh-TW" sz="2800" dirty="0" smtClean="0">
                <a:solidFill>
                  <a:prstClr val="black"/>
                </a:solidFill>
              </a:rPr>
              <a:t>98% </a:t>
            </a:r>
          </a:p>
          <a:p>
            <a:r>
              <a:rPr lang="zh-TW" altLang="zh-TW" sz="2800" dirty="0" smtClean="0">
                <a:solidFill>
                  <a:prstClr val="black"/>
                </a:solidFill>
              </a:rPr>
              <a:t>約 </a:t>
            </a:r>
            <a:r>
              <a:rPr lang="en-US" altLang="zh-TW" sz="2800" dirty="0" smtClean="0">
                <a:solidFill>
                  <a:prstClr val="black"/>
                </a:solidFill>
              </a:rPr>
              <a:t>20 </a:t>
            </a:r>
            <a:r>
              <a:rPr lang="zh-TW" altLang="zh-TW" sz="2800" dirty="0" smtClean="0">
                <a:solidFill>
                  <a:prstClr val="black"/>
                </a:solidFill>
              </a:rPr>
              <a:t>％的畢業生都考上</a:t>
            </a:r>
            <a:r>
              <a:rPr lang="en-US" altLang="zh-TW" sz="2800" u="sng" dirty="0" err="1" smtClean="0">
                <a:solidFill>
                  <a:prstClr val="black"/>
                </a:solidFill>
                <a:hlinkClick r:id="rId2"/>
              </a:rPr>
              <a:t>洛威爾高中</a:t>
            </a:r>
            <a:r>
              <a:rPr lang="zh-TW" altLang="zh-TW" sz="2800" dirty="0" smtClean="0">
                <a:solidFill>
                  <a:prstClr val="black"/>
                </a:solidFill>
              </a:rPr>
              <a:t>，這是一所精英聚集的高中。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620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764704"/>
            <a:ext cx="31683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愛吵鬧的學生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愛打架的學生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愛講話的學生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愛玩玩具的學生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愛打電動的學生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愛玩的學生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很愛找碴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功課很差的學生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想法怪異的學生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很胖的學生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83968" y="711844"/>
            <a:ext cx="4860032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當民代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當警察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當一流推銷員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工程師或修水電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參加世界電玩大賽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當旅遊家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當消保官 檢查官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能幫別人減少課業壓力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當發明家或思想家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當瘦身代言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1475656" y="0"/>
            <a:ext cx="5570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不乖的小孩可能是天才 </a:t>
            </a:r>
            <a:endParaRPr lang="zh-TW" altLang="en-US" sz="4000" dirty="0">
              <a:solidFill>
                <a:srgbClr val="C00000"/>
              </a:solidFill>
            </a:endParaRPr>
          </a:p>
        </p:txBody>
      </p:sp>
      <p:pic>
        <p:nvPicPr>
          <p:cNvPr id="27650" name="Picture 2" descr="不乖：比標準答案更重要的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666875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98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479715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  <a:tab pos="984250" algn="l"/>
              </a:tabLst>
            </a:pPr>
            <a:r>
              <a:rPr kumimoji="1" lang="zh-TW" altLang="zh-TW" sz="3200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把低落的情緒調回平常心，所以學會了樂觀</a:t>
            </a:r>
            <a:endParaRPr kumimoji="1" lang="zh-TW" altLang="zh-TW" sz="32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83768" y="260648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zh-TW" sz="4000" b="1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覺察是品德之母</a:t>
            </a:r>
            <a:endParaRPr kumimoji="1" lang="en-US" altLang="zh-TW" sz="4000" b="1" dirty="0" smtClean="0">
              <a:solidFill>
                <a:srgbClr val="333333"/>
              </a:solidFill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r>
              <a:rPr kumimoji="1" lang="zh-TW" altLang="en-US" sz="3200" b="1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覺察當下可以</a:t>
            </a:r>
            <a:r>
              <a:rPr kumimoji="1" lang="en-US" altLang="zh-TW" sz="3200" b="1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…</a:t>
            </a:r>
            <a:endParaRPr lang="zh-TW" altLang="en-US" sz="3200" b="1" dirty="0"/>
          </a:p>
        </p:txBody>
      </p:sp>
      <p:sp>
        <p:nvSpPr>
          <p:cNvPr id="4" name="矩形 3"/>
          <p:cNvSpPr/>
          <p:nvPr/>
        </p:nvSpPr>
        <p:spPr>
          <a:xfrm>
            <a:off x="179512" y="1620089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  <a:tab pos="984250" algn="l"/>
              </a:tabLst>
            </a:pPr>
            <a:r>
              <a:rPr kumimoji="1" lang="zh-TW" altLang="zh-TW" sz="3200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把不敢面對的心變為平常心，所以變得誠實</a:t>
            </a:r>
            <a:endParaRPr kumimoji="1" lang="zh-TW" altLang="zh-TW" sz="32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2204864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  <a:tab pos="984250" algn="l"/>
              </a:tabLst>
            </a:pPr>
            <a:r>
              <a:rPr kumimoji="1" lang="zh-TW" altLang="zh-TW" sz="3200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把原本貪婪的心調到平常心，於是廉潔守分</a:t>
            </a:r>
            <a:endParaRPr kumimoji="1" lang="zh-TW" altLang="zh-TW" sz="32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2852936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  <a:tab pos="984250" algn="l"/>
              </a:tabLst>
            </a:pPr>
            <a:r>
              <a:rPr kumimoji="1" lang="zh-TW" altLang="zh-TW" sz="3200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把恐懼心變成平常心，所以變得勇敢</a:t>
            </a:r>
            <a:endParaRPr kumimoji="1" lang="zh-TW" altLang="zh-TW" sz="32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3501008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  <a:tab pos="984250" algn="l"/>
              </a:tabLst>
            </a:pPr>
            <a:r>
              <a:rPr kumimoji="1" lang="zh-TW" altLang="zh-TW" sz="3200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把生氣的情緒變成平常心，所以</a:t>
            </a:r>
            <a:r>
              <a:rPr kumimoji="1" lang="zh-TW" altLang="en-US" sz="3200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能</a:t>
            </a:r>
            <a:r>
              <a:rPr kumimoji="1" lang="zh-TW" altLang="zh-TW" sz="3200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尊重孝順</a:t>
            </a:r>
            <a:endParaRPr kumimoji="1" lang="zh-TW" altLang="zh-TW" sz="32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512" y="4149080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  <a:tab pos="984250" algn="l"/>
              </a:tabLst>
            </a:pPr>
            <a:r>
              <a:rPr kumimoji="1" lang="zh-TW" altLang="zh-TW" sz="3200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把放棄的心調到平常心，所以變成勤</a:t>
            </a:r>
            <a:r>
              <a:rPr kumimoji="1" lang="zh-TW" altLang="en-US" sz="3200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奮有恒</a:t>
            </a:r>
            <a:endParaRPr kumimoji="1" lang="zh-TW" altLang="zh-TW" sz="32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0907" y="551287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  <a:tab pos="984250" algn="l"/>
              </a:tabLst>
            </a:pPr>
            <a:r>
              <a:rPr kumimoji="1" lang="zh-TW" altLang="en-US" sz="3200" dirty="0" smtClean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>所有的對與錯都能在當下被選擇</a:t>
            </a:r>
            <a:endParaRPr kumimoji="1" lang="zh-TW" altLang="zh-TW" sz="32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0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1560" y="2241620"/>
            <a:ext cx="71653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  <a:tab pos="984250" algn="l"/>
              </a:tabLst>
            </a:pPr>
            <a:endParaRPr kumimoji="1" lang="en-US" altLang="zh-TW" sz="4000" dirty="0" smtClean="0">
              <a:solidFill>
                <a:srgbClr val="333333"/>
              </a:solidFill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  <a:tab pos="984250" algn="l"/>
              </a:tabLst>
            </a:pPr>
            <a:r>
              <a:rPr kumimoji="1" lang="zh-TW" altLang="en-US" sz="4000" b="1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覺察當下的心靈教育</a:t>
            </a:r>
            <a:endParaRPr kumimoji="1" lang="en-US" altLang="zh-TW" sz="4000" b="1" dirty="0" smtClean="0">
              <a:solidFill>
                <a:srgbClr val="333333"/>
              </a:solidFill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  <a:tab pos="984250" algn="l"/>
              </a:tabLst>
            </a:pPr>
            <a:r>
              <a:rPr kumimoji="1" lang="zh-TW" altLang="en-US" sz="4000" b="1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是品德教育的深耕方案</a:t>
            </a:r>
            <a:endParaRPr kumimoji="1" lang="zh-TW" altLang="zh-TW" sz="4000" b="1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  <a:tab pos="984250" algn="l"/>
              </a:tabLst>
            </a:pPr>
            <a:endParaRPr kumimoji="1" lang="en-US" altLang="zh-TW" sz="3200" dirty="0" smtClean="0">
              <a:solidFill>
                <a:srgbClr val="333333"/>
              </a:solidFill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26314" y="895072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  <a:tab pos="984250" algn="l"/>
              </a:tabLst>
            </a:pPr>
            <a:r>
              <a:rPr kumimoji="1" lang="zh-TW" altLang="en-US" sz="4000" b="1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善於調心者，善於調行為</a:t>
            </a:r>
            <a:endParaRPr kumimoji="1" lang="en-US" altLang="zh-TW" sz="4000" b="1" dirty="0" smtClean="0">
              <a:solidFill>
                <a:srgbClr val="333333"/>
              </a:solidFill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20700" algn="l"/>
                <a:tab pos="984250" algn="l"/>
              </a:tabLst>
            </a:pPr>
            <a:r>
              <a:rPr kumimoji="1" lang="zh-TW" altLang="en-US" sz="4000" b="1" dirty="0" smtClean="0">
                <a:solidFill>
                  <a:srgbClr val="333333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調心莫過於覺察當下</a:t>
            </a:r>
            <a:endParaRPr kumimoji="1" lang="en-US" altLang="zh-TW" sz="4000" b="1" dirty="0" smtClean="0">
              <a:solidFill>
                <a:srgbClr val="333333"/>
              </a:solidFill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817407" y="1042281"/>
            <a:ext cx="734481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新細明體" pitchFamily="18" charset="-120"/>
                <a:cs typeface="Arial" pitchFamily="34" charset="0"/>
              </a:rPr>
              <a:t>在機場辦出境手續時，才想起忘了拿護照，怎麼樣才能在最短的時間裡拿到護照呢？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新細明體" pitchFamily="18" charset="-12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小張被關在一間並沒有上鎖的房間裏，可是他使出吃奶的力氣也不能把門拉開，這是怎麼回事？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冰變成水最快的方法是什麼 </a:t>
            </a:r>
            <a:r>
              <a:rPr kumimoji="1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? </a:t>
            </a:r>
          </a:p>
          <a:p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r>
              <a:rPr lang="zh-TW" altLang="zh-TW" sz="2800" dirty="0" smtClean="0"/>
              <a:t>小明在捷運椅子上看到坐輪椅先生快掉進軌道了，為什麼他不去救他？</a:t>
            </a:r>
          </a:p>
          <a:p>
            <a:r>
              <a:rPr lang="en-US" altLang="zh-TW" sz="2800" dirty="0" smtClean="0"/>
              <a:t> </a:t>
            </a:r>
            <a:endParaRPr lang="zh-TW" altLang="zh-TW" sz="28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188640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正念覺察與突破框架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23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0501"/>
            <a:ext cx="244521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https://upload.wikimedia.org/wikipedia/zh/thumb/c/cd/Trumanshow.jpg/220px-Trumansh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70501"/>
            <a:ext cx="2594831" cy="376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03648" y="5158933"/>
            <a:ext cx="2594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楚門的世界</a:t>
            </a:r>
            <a:endParaRPr lang="zh-TW" altLang="en-US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860032" y="5158933"/>
            <a:ext cx="259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絕地再生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03648" y="260648"/>
            <a:ext cx="662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突破框框 心靈自由經典影片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603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4130158646"/>
              </p:ext>
            </p:extLst>
          </p:nvPr>
        </p:nvGraphicFramePr>
        <p:xfrm>
          <a:off x="1115616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416956612"/>
              </p:ext>
            </p:extLst>
          </p:nvPr>
        </p:nvGraphicFramePr>
        <p:xfrm>
          <a:off x="1043608" y="1093192"/>
          <a:ext cx="60960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矩形 8"/>
          <p:cNvSpPr/>
          <p:nvPr/>
        </p:nvSpPr>
        <p:spPr>
          <a:xfrm>
            <a:off x="3275856" y="4693592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b="1" dirty="0" smtClean="0">
                <a:solidFill>
                  <a:srgbClr val="FF0000"/>
                </a:solidFill>
              </a:rPr>
              <a:t>不被綁住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lvl="0"/>
            <a:r>
              <a:rPr lang="zh-TW" altLang="en-US" sz="2800" b="1" dirty="0" smtClean="0">
                <a:solidFill>
                  <a:srgbClr val="FF0000"/>
                </a:solidFill>
              </a:rPr>
              <a:t>有新選擇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452320" y="246134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接納自己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452320" y="289339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接納別人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452320" y="332544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面對學業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452320" y="375748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快速平靜</a:t>
            </a:r>
            <a:endParaRPr lang="zh-TW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3563888" y="3212976"/>
            <a:ext cx="1224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 smtClean="0">
                <a:solidFill>
                  <a:schemeClr val="bg1"/>
                </a:solidFill>
              </a:rPr>
              <a:t>正念</a:t>
            </a:r>
            <a:endParaRPr lang="en-US" altLang="zh-TW" sz="3600" dirty="0" smtClean="0">
              <a:solidFill>
                <a:schemeClr val="bg1"/>
              </a:solidFill>
            </a:endParaRPr>
          </a:p>
          <a:p>
            <a:pPr lvl="0"/>
            <a:r>
              <a:rPr lang="zh-TW" altLang="en-US" sz="3600" dirty="0" smtClean="0">
                <a:solidFill>
                  <a:schemeClr val="bg1"/>
                </a:solidFill>
              </a:rPr>
              <a:t>覺察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52120" y="346945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dirty="0" smtClean="0">
                <a:solidFill>
                  <a:schemeClr val="bg1"/>
                </a:solidFill>
              </a:rPr>
              <a:t>新反應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452320" y="418953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天天快樂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89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870" y="332656"/>
            <a:ext cx="78021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正念覺察的破框教育策略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 txBox="1">
            <a:spLocks/>
          </p:cNvSpPr>
          <p:nvPr/>
        </p:nvSpPr>
        <p:spPr>
          <a:xfrm>
            <a:off x="760824" y="1484784"/>
            <a:ext cx="7418189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5" marR="0" lvl="0" indent="-365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鬆動慣性的體驗活動：壓手、揹書包、橫桿入門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779500" y="2708920"/>
            <a:ext cx="7255498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5" marR="0" lvl="0" indent="-365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放下執著的練習：配合指導語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774055" y="3528443"/>
            <a:ext cx="7404957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5" marR="0" lvl="0" indent="-3651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突破框框的考試：吃不敢吃的食物、恐怖箱、破框日記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30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47194" y="692696"/>
            <a:ext cx="819065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	</a:t>
            </a:r>
            <a:r>
              <a:rPr lang="zh-TW" altLang="en-US" sz="2400" dirty="0"/>
              <a:t>常常注意當下發生的事</a:t>
            </a:r>
          </a:p>
          <a:p>
            <a:r>
              <a:rPr lang="zh-TW" altLang="en-US" sz="2400" dirty="0"/>
              <a:t>	改變寫作業拖延的習慣</a:t>
            </a:r>
          </a:p>
          <a:p>
            <a:r>
              <a:rPr lang="zh-TW" altLang="en-US" sz="2400" dirty="0"/>
              <a:t>	用正向的態度</a:t>
            </a:r>
            <a:r>
              <a:rPr lang="zh-TW" altLang="en-US" sz="2400" dirty="0" smtClean="0"/>
              <a:t>對待別人</a:t>
            </a:r>
            <a:endParaRPr lang="en-US" altLang="zh-TW" sz="2400" dirty="0" smtClean="0"/>
          </a:p>
          <a:p>
            <a:r>
              <a:rPr lang="zh-TW" altLang="en-US" sz="2400" dirty="0" smtClean="0"/>
              <a:t></a:t>
            </a:r>
            <a:r>
              <a:rPr lang="zh-TW" altLang="en-US" sz="2400" dirty="0"/>
              <a:t>	改變對某人的看法</a:t>
            </a:r>
          </a:p>
          <a:p>
            <a:r>
              <a:rPr lang="zh-TW" altLang="en-US" sz="2400" dirty="0"/>
              <a:t>	改變一下說髒話、批評別人的習慣</a:t>
            </a:r>
          </a:p>
          <a:p>
            <a:r>
              <a:rPr lang="zh-TW" altLang="en-US" sz="2400" dirty="0"/>
              <a:t>	看從來不想看的書、影片（正面的）</a:t>
            </a:r>
          </a:p>
          <a:p>
            <a:r>
              <a:rPr lang="zh-TW" altLang="en-US" sz="2400" dirty="0"/>
              <a:t>	聽從來不想聽的音樂</a:t>
            </a:r>
          </a:p>
          <a:p>
            <a:r>
              <a:rPr lang="zh-TW" altLang="en-US" sz="2400" dirty="0"/>
              <a:t>	吃不敢吃的菜</a:t>
            </a:r>
          </a:p>
          <a:p>
            <a:r>
              <a:rPr lang="zh-TW" altLang="en-US" sz="2400" dirty="0"/>
              <a:t>	吃飯時不玩耍</a:t>
            </a:r>
          </a:p>
          <a:p>
            <a:r>
              <a:rPr lang="zh-TW" altLang="en-US" sz="2400" dirty="0"/>
              <a:t>	用新的角度看原本討厭的事</a:t>
            </a:r>
          </a:p>
          <a:p>
            <a:r>
              <a:rPr lang="zh-TW" altLang="en-US" sz="2400" dirty="0"/>
              <a:t>	不看電視、不打電動、不上網</a:t>
            </a:r>
          </a:p>
          <a:p>
            <a:r>
              <a:rPr lang="zh-TW" altLang="en-US" sz="2400" dirty="0"/>
              <a:t>	覺察吃飯、走路的感覺</a:t>
            </a:r>
          </a:p>
          <a:p>
            <a:r>
              <a:rPr lang="zh-TW" altLang="en-US" sz="2400" dirty="0"/>
              <a:t>	做不想做的家事</a:t>
            </a:r>
          </a:p>
          <a:p>
            <a:r>
              <a:rPr lang="zh-TW" altLang="en-US" sz="2400" dirty="0"/>
              <a:t>	整理自己的房間找出遺失物</a:t>
            </a:r>
          </a:p>
          <a:p>
            <a:r>
              <a:rPr lang="zh-TW" altLang="en-US" sz="2400" dirty="0"/>
              <a:t>	運動減重一下</a:t>
            </a:r>
          </a:p>
          <a:p>
            <a:r>
              <a:rPr lang="zh-TW" altLang="en-US" sz="2400" dirty="0"/>
              <a:t>	用不擅長的手做事</a:t>
            </a:r>
            <a:r>
              <a:rPr lang="zh-TW" altLang="en-US" sz="2400" dirty="0" smtClean="0"/>
              <a:t>（考慮</a:t>
            </a:r>
            <a:r>
              <a:rPr lang="zh-TW" altLang="en-US" sz="2400" dirty="0"/>
              <a:t>安全性）</a:t>
            </a:r>
          </a:p>
          <a:p>
            <a:r>
              <a:rPr lang="zh-TW" altLang="en-US" sz="2000" dirty="0"/>
              <a:t>	</a:t>
            </a:r>
            <a:r>
              <a:rPr lang="zh-TW" altLang="en-US" sz="2000" dirty="0" smtClean="0"/>
              <a:t></a:t>
            </a:r>
            <a:endParaRPr lang="zh-TW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4076115" y="661918"/>
            <a:ext cx="67346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	</a:t>
            </a:r>
            <a:r>
              <a:rPr lang="zh-TW" altLang="en-US" sz="2400" dirty="0"/>
              <a:t>寫不同字體的字（不是亂寫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r>
              <a:rPr lang="en-US" altLang="zh-TW" sz="2400" dirty="0"/>
              <a:t> </a:t>
            </a:r>
            <a:r>
              <a:rPr lang="en-US" altLang="zh-TW" sz="2400" dirty="0" smtClean="0"/>
              <a:t>             </a:t>
            </a:r>
            <a:r>
              <a:rPr lang="zh-TW" altLang="en-US" sz="2400" dirty="0" smtClean="0"/>
              <a:t>把</a:t>
            </a:r>
            <a:r>
              <a:rPr lang="zh-TW" altLang="en-US" sz="2400" dirty="0"/>
              <a:t>字寫</a:t>
            </a:r>
            <a:r>
              <a:rPr lang="zh-TW" altLang="en-US" sz="2400" dirty="0" smtClean="0"/>
              <a:t>端正</a:t>
            </a:r>
            <a:endParaRPr lang="zh-TW" altLang="en-US" sz="2400" dirty="0"/>
          </a:p>
          <a:p>
            <a:r>
              <a:rPr lang="zh-TW" altLang="en-US" sz="2400" dirty="0" smtClean="0"/>
              <a:t></a:t>
            </a:r>
            <a:r>
              <a:rPr lang="zh-TW" altLang="en-US" sz="2400" dirty="0"/>
              <a:t>	找出被大家討厭的人的優點</a:t>
            </a:r>
          </a:p>
          <a:p>
            <a:r>
              <a:rPr lang="zh-TW" altLang="en-US" sz="2400" dirty="0"/>
              <a:t>	太乖的人試著</a:t>
            </a:r>
            <a:r>
              <a:rPr lang="zh-TW" altLang="en-US" sz="2400" dirty="0" smtClean="0"/>
              <a:t>哭、笑、罵出來</a:t>
            </a:r>
            <a:endParaRPr lang="zh-TW" altLang="en-US" sz="2400" dirty="0"/>
          </a:p>
          <a:p>
            <a:r>
              <a:rPr lang="zh-TW" altLang="en-US" sz="2400" dirty="0"/>
              <a:t>	告訴一直欺負你的人</a:t>
            </a:r>
            <a:r>
              <a:rPr lang="zh-TW" altLang="en-US" sz="2400" dirty="0" smtClean="0"/>
              <a:t>你生氣</a:t>
            </a:r>
            <a:endParaRPr lang="en-US" altLang="zh-TW" sz="2400" dirty="0" smtClean="0"/>
          </a:p>
          <a:p>
            <a:r>
              <a:rPr lang="zh-TW" altLang="en-US" sz="2400" dirty="0" smtClean="0"/>
              <a:t></a:t>
            </a:r>
            <a:r>
              <a:rPr lang="zh-TW" altLang="en-US" sz="2400" dirty="0"/>
              <a:t>	試</a:t>
            </a:r>
            <a:r>
              <a:rPr lang="zh-TW" altLang="en-US" sz="2400" dirty="0" smtClean="0"/>
              <a:t>著不要</a:t>
            </a:r>
            <a:r>
              <a:rPr lang="zh-TW" altLang="en-US" sz="2400" dirty="0"/>
              <a:t>重複犯錯</a:t>
            </a:r>
          </a:p>
          <a:p>
            <a:r>
              <a:rPr lang="zh-TW" altLang="en-US" sz="2400" dirty="0"/>
              <a:t>	跟家人或老師說我愛您</a:t>
            </a:r>
          </a:p>
          <a:p>
            <a:r>
              <a:rPr lang="zh-TW" altLang="en-US" sz="2400" dirty="0"/>
              <a:t>	試著相信自己可以</a:t>
            </a:r>
            <a:r>
              <a:rPr lang="zh-TW" altLang="en-US" sz="2400" dirty="0" smtClean="0"/>
              <a:t>贏</a:t>
            </a:r>
            <a:endParaRPr lang="zh-TW" altLang="en-US" sz="2400" dirty="0"/>
          </a:p>
          <a:p>
            <a:r>
              <a:rPr lang="zh-TW" altLang="en-US" sz="2400" dirty="0"/>
              <a:t>	接受自己考不好</a:t>
            </a:r>
            <a:r>
              <a:rPr lang="zh-TW" altLang="en-US" sz="2400" dirty="0" smtClean="0"/>
              <a:t>試</a:t>
            </a:r>
            <a:endParaRPr lang="en-US" altLang="zh-TW" sz="2400" dirty="0" smtClean="0"/>
          </a:p>
          <a:p>
            <a:r>
              <a:rPr lang="zh-TW" altLang="en-US" sz="2400" dirty="0" smtClean="0"/>
              <a:t></a:t>
            </a:r>
            <a:r>
              <a:rPr lang="zh-TW" altLang="en-US" sz="2400" dirty="0"/>
              <a:t>	試著突破自己的框框題</a:t>
            </a:r>
          </a:p>
          <a:p>
            <a:r>
              <a:rPr lang="zh-TW" altLang="en-US" sz="2400" dirty="0"/>
              <a:t>	考慮加入</a:t>
            </a:r>
            <a:r>
              <a:rPr lang="en-US" altLang="zh-TW" sz="2400" dirty="0"/>
              <a:t>PQ</a:t>
            </a:r>
            <a:r>
              <a:rPr lang="zh-TW" altLang="en-US" sz="2400" dirty="0"/>
              <a:t>成長班</a:t>
            </a:r>
          </a:p>
          <a:p>
            <a:r>
              <a:rPr lang="zh-TW" altLang="en-US" sz="2400" dirty="0"/>
              <a:t>	主動做覺察練習</a:t>
            </a:r>
          </a:p>
          <a:p>
            <a:r>
              <a:rPr lang="zh-TW" altLang="en-US" sz="2400" dirty="0"/>
              <a:t>	試著原諒一個讓你痛恨的人</a:t>
            </a:r>
          </a:p>
          <a:p>
            <a:r>
              <a:rPr lang="zh-TW" altLang="en-US" sz="2400" dirty="0"/>
              <a:t>	試著體會一下放空的感覺</a:t>
            </a:r>
          </a:p>
          <a:p>
            <a:r>
              <a:rPr lang="zh-TW" altLang="en-US" sz="2400" dirty="0"/>
              <a:t>	不敢哭的人試著哭出來</a:t>
            </a:r>
          </a:p>
          <a:p>
            <a:r>
              <a:rPr lang="zh-TW" altLang="en-US" sz="2400" dirty="0"/>
              <a:t>	其他有創意的方法</a:t>
            </a:r>
            <a:endParaRPr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2337937" y="0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破框實際行動舉例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91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 flipH="1">
            <a:off x="971600" y="1119043"/>
            <a:ext cx="864096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1835696" y="1119043"/>
            <a:ext cx="108012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971600" y="1911131"/>
            <a:ext cx="864096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835696" y="1911131"/>
            <a:ext cx="108012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1043608" y="2703219"/>
            <a:ext cx="86409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907704" y="2703219"/>
            <a:ext cx="1008112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971600" y="2415187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971600" y="3207275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1043608" y="3927355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1907704" y="3207275"/>
            <a:ext cx="0" cy="121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6076720" y="14446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6084168" y="22367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7020272" y="3100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7956376" y="3100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7020272" y="22367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7956376" y="22367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7956376" y="14446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7020272" y="14446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6084168" y="31008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9794676" y="3348151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 flipH="1">
            <a:off x="9756576" y="4725144"/>
            <a:ext cx="28803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H="1">
            <a:off x="10671224" y="4143439"/>
            <a:ext cx="28803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10044608" y="4721944"/>
            <a:ext cx="340432" cy="579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10991192" y="4194363"/>
            <a:ext cx="315652" cy="492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3995936" y="1284353"/>
            <a:ext cx="838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4345000" y="1907397"/>
            <a:ext cx="838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4660280" y="1269433"/>
            <a:ext cx="838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4004320" y="1916832"/>
            <a:ext cx="655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/>
          <p:cNvSpPr/>
          <p:nvPr/>
        </p:nvSpPr>
        <p:spPr>
          <a:xfrm>
            <a:off x="4192352" y="144945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2004023" y="165524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有趣的破框數學題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05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635896" y="620688"/>
            <a:ext cx="55081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謝謝聆聽！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正念覺察教育資源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FB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社團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:PQ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覺察趣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紀錄片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一起喝博覺乃察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覺察指導語：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全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班都零分之覺察練習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正念覺察書：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班都零分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056158" cy="398041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55776" y="5068797"/>
            <a:ext cx="6212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line id  jj05150515</a:t>
            </a:r>
            <a:endParaRPr lang="en-US" altLang="zh-TW" sz="4800" dirty="0"/>
          </a:p>
          <a:p>
            <a:r>
              <a:rPr lang="en-US" altLang="zh-TW" sz="3200" dirty="0"/>
              <a:t>justinjustin05150515@gmail.com</a:t>
            </a:r>
          </a:p>
        </p:txBody>
      </p:sp>
    </p:spTree>
    <p:extLst>
      <p:ext uri="{BB962C8B-B14F-4D97-AF65-F5344CB8AC3E}">
        <p14:creationId xmlns:p14="http://schemas.microsoft.com/office/powerpoint/2010/main" val="25674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51920" y="1592796"/>
            <a:ext cx="44165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dirty="0"/>
              <a:t>謝謝聆聽！</a:t>
            </a:r>
          </a:p>
        </p:txBody>
      </p:sp>
      <p:sp>
        <p:nvSpPr>
          <p:cNvPr id="3" name="矩形 2"/>
          <p:cNvSpPr/>
          <p:nvPr/>
        </p:nvSpPr>
        <p:spPr>
          <a:xfrm>
            <a:off x="2195736" y="3933056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err="1" smtClean="0">
                <a:solidFill>
                  <a:srgbClr val="002060"/>
                </a:solidFill>
              </a:rPr>
              <a:t>fb</a:t>
            </a:r>
            <a:r>
              <a:rPr lang="en-US" altLang="zh-TW" sz="3200" dirty="0" smtClean="0">
                <a:solidFill>
                  <a:srgbClr val="002060"/>
                </a:solidFill>
              </a:rPr>
              <a:t> </a:t>
            </a:r>
            <a:r>
              <a:rPr lang="zh-TW" altLang="en-US" sz="3200" dirty="0" smtClean="0">
                <a:solidFill>
                  <a:srgbClr val="002060"/>
                </a:solidFill>
              </a:rPr>
              <a:t>輸入名字  張世傑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</a:rPr>
              <a:t>下載區：</a:t>
            </a:r>
            <a:r>
              <a:rPr lang="en-US" altLang="zh-TW" sz="3200" dirty="0" err="1" smtClean="0">
                <a:solidFill>
                  <a:srgbClr val="002060"/>
                </a:solidFill>
              </a:rPr>
              <a:t>fb</a:t>
            </a:r>
            <a:r>
              <a:rPr lang="zh-TW" altLang="en-US" sz="3200" dirty="0" smtClean="0">
                <a:solidFill>
                  <a:srgbClr val="002060"/>
                </a:solidFill>
              </a:rPr>
              <a:t>社團</a:t>
            </a:r>
            <a:r>
              <a:rPr lang="en-US" altLang="zh-TW" sz="3200" dirty="0" smtClean="0">
                <a:solidFill>
                  <a:srgbClr val="002060"/>
                </a:solidFill>
              </a:rPr>
              <a:t>--PQ</a:t>
            </a:r>
            <a:r>
              <a:rPr lang="zh-TW" altLang="en-US" sz="3200" dirty="0" smtClean="0">
                <a:solidFill>
                  <a:srgbClr val="002060"/>
                </a:solidFill>
              </a:rPr>
              <a:t>覺察趣</a:t>
            </a:r>
            <a:endParaRPr lang="en-US" altLang="zh-TW" sz="3200" dirty="0" smtClean="0">
              <a:solidFill>
                <a:srgbClr val="002060"/>
              </a:solidFill>
            </a:endParaRPr>
          </a:p>
          <a:p>
            <a:r>
              <a:rPr lang="en-US" altLang="zh-TW" sz="3200" dirty="0" smtClean="0">
                <a:solidFill>
                  <a:srgbClr val="002060"/>
                </a:solidFill>
              </a:rPr>
              <a:t>line id  jj05150515</a:t>
            </a:r>
          </a:p>
          <a:p>
            <a:r>
              <a:rPr lang="en-US" altLang="zh-TW" sz="3200" dirty="0" smtClean="0">
                <a:solidFill>
                  <a:srgbClr val="002060"/>
                </a:solidFill>
              </a:rPr>
              <a:t>justinjustin05150515@gmail.com</a:t>
            </a:r>
            <a:endParaRPr lang="zh-TW" altLang="en-US" sz="3200" dirty="0">
              <a:solidFill>
                <a:srgbClr val="00206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A2F4-E550-4D25-BBC9-90F47D5258B8}" type="slidenum">
              <a:rPr lang="zh-TW" altLang="en-US" smtClean="0"/>
              <a:pPr/>
              <a:t>69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71649"/>
            <a:ext cx="2952328" cy="315028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938028" y="270079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期待更多的回饋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850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020575365"/>
              </p:ext>
            </p:extLst>
          </p:nvPr>
        </p:nvGraphicFramePr>
        <p:xfrm>
          <a:off x="0" y="1268760"/>
          <a:ext cx="8927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2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3608" y="54868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/>
              <a:t>在專長和天命中每個小孩都是天才</a:t>
            </a:r>
            <a:br>
              <a:rPr lang="zh-TW" altLang="en-US" sz="3200" b="1" dirty="0" smtClean="0"/>
            </a:br>
            <a:r>
              <a:rPr lang="zh-TW" altLang="en-US" sz="3200" b="1" dirty="0" smtClean="0"/>
              <a:t>在大人的執著下每個小孩常是蠢</a:t>
            </a:r>
            <a:r>
              <a:rPr lang="zh-TW" altLang="en-US" sz="3200" dirty="0" smtClean="0"/>
              <a:t>材</a:t>
            </a:r>
            <a:endParaRPr lang="zh-TW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899592" y="170080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/>
              <a:t>大人的執著偏見可能會讓天才變蠢材</a:t>
            </a:r>
            <a:endParaRPr lang="zh-TW" altLang="en-US" sz="3200" b="1" dirty="0"/>
          </a:p>
        </p:txBody>
      </p:sp>
      <p:pic>
        <p:nvPicPr>
          <p:cNvPr id="5" name="圖片 4" descr="優點缺點.jpg"/>
          <p:cNvPicPr>
            <a:picLocks noChangeAspect="1"/>
          </p:cNvPicPr>
          <p:nvPr/>
        </p:nvPicPr>
        <p:blipFill>
          <a:blip r:embed="rId2" cstate="print"/>
          <a:srcRect l="3993" t="30414" r="4170" b="4415"/>
          <a:stretch>
            <a:fillRect/>
          </a:stretch>
        </p:blipFill>
        <p:spPr>
          <a:xfrm>
            <a:off x="1835696" y="2492896"/>
            <a:ext cx="49685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8998" y="260648"/>
            <a:ext cx="8905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只要好好引導，哪一個孩子會沒前途？</a:t>
            </a:r>
            <a:endParaRPr lang="zh-TW" alt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99592" y="980728"/>
            <a:ext cx="921702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資訊：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程式設計師、系統分析師、多媒體設計師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工程：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電子、電機、土木、機械、化工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工程師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數理：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統計師、保險精算師、數理老師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醫藥衛生：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醫師、護理師、藥師、營養師、職能治療師、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80975" indent="-180975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物理治療師、語言治療師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生命科學：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生物老師、動植物研究師、生態保育員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生物資源：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獸醫師、園藝師、食品師、動物園技師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地球與科學：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天文氣象員、測量師、環境工程師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建築與設計：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建築師、室內設計師、商業設計師、發明家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多媒體設計師、服裝設計師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藝術：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導演、畫家、劇作家、音樂家、藝人、美術老師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83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3173</Words>
  <Application>Microsoft Office PowerPoint</Application>
  <PresentationFormat>如螢幕大小 (4:3)</PresentationFormat>
  <Paragraphs>539</Paragraphs>
  <Slides>69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0" baseType="lpstr">
      <vt:lpstr>Office 佈景主題</vt:lpstr>
      <vt:lpstr>PowerPoint 簡報</vt:lpstr>
      <vt:lpstr>PowerPoint 簡報</vt:lpstr>
      <vt:lpstr>我要小孩讀好書，是不是希望他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學業成功四要素</vt:lpstr>
      <vt:lpstr>PowerPoint 簡報</vt:lpstr>
      <vt:lpstr>    會不會之1（學習方法）            讀書歌 老師告訴我，讀書有要領，身體健康擺第一 課前要預習，上課要專心，課後要複習 學習抓重點，常常做筆記，不懂要問到底，要常做練習題，學會時間管理， 要有企圖心，讀書高手一定就是你。      </vt:lpstr>
      <vt:lpstr>PowerPoint 簡報</vt:lpstr>
      <vt:lpstr>會不會之2--三種學習風格  </vt:lpstr>
      <vt:lpstr>有沒有（適合學習環境問題）    </vt:lpstr>
      <vt:lpstr>PowerPoint 簡報</vt:lpstr>
      <vt:lpstr>想不想（動機問題）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為何品格教育不成功？</vt:lpstr>
      <vt:lpstr>PowerPoint 簡報</vt:lpstr>
      <vt:lpstr>新道德觀  </vt:lpstr>
      <vt:lpstr>PowerPoint 簡報</vt:lpstr>
      <vt:lpstr>實用的品格教學策略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49</cp:revision>
  <dcterms:created xsi:type="dcterms:W3CDTF">2016-01-23T01:55:06Z</dcterms:created>
  <dcterms:modified xsi:type="dcterms:W3CDTF">2016-05-22T04:01:54Z</dcterms:modified>
</cp:coreProperties>
</file>